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Antic Didone"/>
      <p:regular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Assistant"/>
      <p:regular r:id="rId63"/>
      <p:bold r:id="rId64"/>
    </p:embeddedFont>
    <p:embeddedFont>
      <p:font typeface="Bebas Neue"/>
      <p:regular r:id="rId65"/>
    </p:embeddedFont>
    <p:embeddedFont>
      <p:font typeface="Proxima Nova Semibold"/>
      <p:regular r:id="rId66"/>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55EF23-7770-4DA5-91EE-5091185CEEB6}">
  <a:tblStyle styleId="{3A55EF23-7770-4DA5-91EE-5091185CEE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8724B3-F99B-415D-BB31-8EA1B6525A1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Assistant-bold.fntdata"/><Relationship Id="rId63" Type="http://schemas.openxmlformats.org/officeDocument/2006/relationships/font" Target="fonts/Assistant-regular.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BebasNeue-regular.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regular.fntdata"/><Relationship Id="rId52" Type="http://schemas.openxmlformats.org/officeDocument/2006/relationships/font" Target="fonts/AnticDidone-regular.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2507497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2507497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2f97afb5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12f97afb5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2f97afb56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2f97afb56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12f97afb56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12f97afb56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12f97afb56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12f97afb5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12f97afb56_1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12f97afb56_1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12f97afb56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12f97afb56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12f97afb56_1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12f97afb56_1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4fd32525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04fd32525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12f97afb56_1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12f97afb56_1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2f97afb56_1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2f97afb56_1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26a9eaa5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26a9eaa5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e26a9eaa5b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e26a9eaa5b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26a9eaa5b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26a9eaa5b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e26a9eaa5b_0_7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e26a9eaa5b_0_7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e26a9eaa5b_0_7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e26a9eaa5b_0_7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26a9eaa5b_0_7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26a9eaa5b_0_7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e26a9eaa5b_0_7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e26a9eaa5b_0_7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e26a9eaa5b_0_7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e26a9eaa5b_0_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e26a9eaa5b_0_7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e26a9eaa5b_0_7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g1e26a9eaa5b_0_9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0" name="Google Shape;3810;g1e26a9eaa5b_0_9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g1e26a9eaa5b_0_10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9" name="Google Shape;4229;g1e26a9eaa5b_0_10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1e26a9eaa5b_0_10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1e26a9eaa5b_0_10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2" name="Shape 4802"/>
        <p:cNvGrpSpPr/>
        <p:nvPr/>
      </p:nvGrpSpPr>
      <p:grpSpPr>
        <a:xfrm>
          <a:off x="0" y="0"/>
          <a:ext cx="0" cy="0"/>
          <a:chOff x="0" y="0"/>
          <a:chExt cx="0" cy="0"/>
        </a:xfrm>
      </p:grpSpPr>
      <p:sp>
        <p:nvSpPr>
          <p:cNvPr id="4803" name="Google Shape;4803;g1e26a9eaa5b_0_10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4" name="Google Shape;4804;g1e26a9eaa5b_0_10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2" name="Shape 5182"/>
        <p:cNvGrpSpPr/>
        <p:nvPr/>
      </p:nvGrpSpPr>
      <p:grpSpPr>
        <a:xfrm>
          <a:off x="0" y="0"/>
          <a:ext cx="0" cy="0"/>
          <a:chOff x="0" y="0"/>
          <a:chExt cx="0" cy="0"/>
        </a:xfrm>
      </p:grpSpPr>
      <p:sp>
        <p:nvSpPr>
          <p:cNvPr id="5183" name="Google Shape;5183;g1e26a9eaa5b_0_1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4" name="Google Shape;5184;g1e26a9eaa5b_0_1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1e26a9eaa5b_0_1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1e26a9eaa5b_0_1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9" name="Shape 5969"/>
        <p:cNvGrpSpPr/>
        <p:nvPr/>
      </p:nvGrpSpPr>
      <p:grpSpPr>
        <a:xfrm>
          <a:off x="0" y="0"/>
          <a:ext cx="0" cy="0"/>
          <a:chOff x="0" y="0"/>
          <a:chExt cx="0" cy="0"/>
        </a:xfrm>
      </p:grpSpPr>
      <p:sp>
        <p:nvSpPr>
          <p:cNvPr id="5970" name="Google Shape;5970;g1e26a9eaa5b_0_1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1" name="Google Shape;5971;g1e26a9eaa5b_0_1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9" name="Shape 6479"/>
        <p:cNvGrpSpPr/>
        <p:nvPr/>
      </p:nvGrpSpPr>
      <p:grpSpPr>
        <a:xfrm>
          <a:off x="0" y="0"/>
          <a:ext cx="0" cy="0"/>
          <a:chOff x="0" y="0"/>
          <a:chExt cx="0" cy="0"/>
        </a:xfrm>
      </p:grpSpPr>
      <p:sp>
        <p:nvSpPr>
          <p:cNvPr id="6480" name="Google Shape;6480;g1e26a9eaa5b_0_1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1" name="Google Shape;6481;g1e26a9eaa5b_0_1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9" name="Shape 7099"/>
        <p:cNvGrpSpPr/>
        <p:nvPr/>
      </p:nvGrpSpPr>
      <p:grpSpPr>
        <a:xfrm>
          <a:off x="0" y="0"/>
          <a:ext cx="0" cy="0"/>
          <a:chOff x="0" y="0"/>
          <a:chExt cx="0" cy="0"/>
        </a:xfrm>
      </p:grpSpPr>
      <p:sp>
        <p:nvSpPr>
          <p:cNvPr id="7100" name="Google Shape;7100;g1e26a9eaa5b_0_13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1" name="Google Shape;7101;g1e26a9eaa5b_0_1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3" name="Shape 7693"/>
        <p:cNvGrpSpPr/>
        <p:nvPr/>
      </p:nvGrpSpPr>
      <p:grpSpPr>
        <a:xfrm>
          <a:off x="0" y="0"/>
          <a:ext cx="0" cy="0"/>
          <a:chOff x="0" y="0"/>
          <a:chExt cx="0" cy="0"/>
        </a:xfrm>
      </p:grpSpPr>
      <p:sp>
        <p:nvSpPr>
          <p:cNvPr id="7694" name="Google Shape;7694;g1e26a9eaa5b_0_1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5" name="Google Shape;7695;g1e26a9eaa5b_0_1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4" name="Shape 8014"/>
        <p:cNvGrpSpPr/>
        <p:nvPr/>
      </p:nvGrpSpPr>
      <p:grpSpPr>
        <a:xfrm>
          <a:off x="0" y="0"/>
          <a:ext cx="0" cy="0"/>
          <a:chOff x="0" y="0"/>
          <a:chExt cx="0" cy="0"/>
        </a:xfrm>
      </p:grpSpPr>
      <p:sp>
        <p:nvSpPr>
          <p:cNvPr id="8015" name="Google Shape;8015;g1e26a9eaa5b_0_1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6" name="Google Shape;8016;g1e26a9eaa5b_0_1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2" name="Shape 8322"/>
        <p:cNvGrpSpPr/>
        <p:nvPr/>
      </p:nvGrpSpPr>
      <p:grpSpPr>
        <a:xfrm>
          <a:off x="0" y="0"/>
          <a:ext cx="0" cy="0"/>
          <a:chOff x="0" y="0"/>
          <a:chExt cx="0" cy="0"/>
        </a:xfrm>
      </p:grpSpPr>
      <p:sp>
        <p:nvSpPr>
          <p:cNvPr id="8323" name="Google Shape;8323;g1e26a9eaa5b_0_1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4" name="Google Shape;8324;g1e26a9eaa5b_0_1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2f97afb5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2f97afb5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12f97afb56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12f97afb56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564500" y="1234325"/>
            <a:ext cx="6015000" cy="211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1564500" y="3448375"/>
            <a:ext cx="6015000" cy="460800"/>
          </a:xfrm>
          <a:prstGeom prst="rect">
            <a:avLst/>
          </a:prstGeom>
          <a:noFill/>
          <a:ln cap="flat" cmpd="sng" w="2857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2"/>
          <p:cNvGrpSpPr/>
          <p:nvPr/>
        </p:nvGrpSpPr>
        <p:grpSpPr>
          <a:xfrm>
            <a:off x="75463" y="71150"/>
            <a:ext cx="8993075" cy="5001200"/>
            <a:chOff x="75463" y="71150"/>
            <a:chExt cx="8993075" cy="5001200"/>
          </a:xfrm>
        </p:grpSpPr>
        <p:sp>
          <p:nvSpPr>
            <p:cNvPr id="14" name="Google Shape;14;p2"/>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7" name="Google Shape;17;p2"/>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8" name="Google Shape;18;p2"/>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 name="Google Shape;19;p2"/>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20" name="Google Shape;20;p2"/>
            <p:cNvGrpSpPr/>
            <p:nvPr/>
          </p:nvGrpSpPr>
          <p:grpSpPr>
            <a:xfrm>
              <a:off x="132900" y="132588"/>
              <a:ext cx="8878200" cy="4878325"/>
              <a:chOff x="132900" y="132588"/>
              <a:chExt cx="8878200" cy="4878325"/>
            </a:xfrm>
          </p:grpSpPr>
          <p:sp>
            <p:nvSpPr>
              <p:cNvPr id="21" name="Google Shape;21;p2"/>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22" name="Google Shape;22;p2"/>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23" name="Google Shape;23;p2"/>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2" name="Shape 152"/>
        <p:cNvGrpSpPr/>
        <p:nvPr/>
      </p:nvGrpSpPr>
      <p:grpSpPr>
        <a:xfrm>
          <a:off x="0" y="0"/>
          <a:ext cx="0" cy="0"/>
          <a:chOff x="0" y="0"/>
          <a:chExt cx="0" cy="0"/>
        </a:xfrm>
      </p:grpSpPr>
      <p:pic>
        <p:nvPicPr>
          <p:cNvPr id="153" name="Google Shape;15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 name="Google Shape;154;p11"/>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1"/>
          <p:cNvGrpSpPr/>
          <p:nvPr/>
        </p:nvGrpSpPr>
        <p:grpSpPr>
          <a:xfrm>
            <a:off x="75463" y="71150"/>
            <a:ext cx="8993075" cy="5001200"/>
            <a:chOff x="75463" y="71150"/>
            <a:chExt cx="8993075" cy="5001200"/>
          </a:xfrm>
        </p:grpSpPr>
        <p:sp>
          <p:nvSpPr>
            <p:cNvPr id="156" name="Google Shape;156;p11"/>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59" name="Google Shape;159;p11"/>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60" name="Google Shape;160;p11"/>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61" name="Google Shape;161;p11"/>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62" name="Google Shape;162;p11"/>
            <p:cNvGrpSpPr/>
            <p:nvPr/>
          </p:nvGrpSpPr>
          <p:grpSpPr>
            <a:xfrm>
              <a:off x="132900" y="132588"/>
              <a:ext cx="8878200" cy="4878325"/>
              <a:chOff x="132900" y="132588"/>
              <a:chExt cx="8878200" cy="4878325"/>
            </a:xfrm>
          </p:grpSpPr>
          <p:sp>
            <p:nvSpPr>
              <p:cNvPr id="163" name="Google Shape;163;p11"/>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64" name="Google Shape;164;p11"/>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65" name="Google Shape;165;p11"/>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1"/>
          <p:cNvSpPr txBox="1"/>
          <p:nvPr>
            <p:ph hasCustomPrompt="1" type="title"/>
          </p:nvPr>
        </p:nvSpPr>
        <p:spPr>
          <a:xfrm>
            <a:off x="1284000" y="1366338"/>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 name="Google Shape;167;p11"/>
          <p:cNvSpPr txBox="1"/>
          <p:nvPr>
            <p:ph idx="1" type="subTitle"/>
          </p:nvPr>
        </p:nvSpPr>
        <p:spPr>
          <a:xfrm>
            <a:off x="1284000" y="3063763"/>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9" name="Shape 169"/>
        <p:cNvGrpSpPr/>
        <p:nvPr/>
      </p:nvGrpSpPr>
      <p:grpSpPr>
        <a:xfrm>
          <a:off x="0" y="0"/>
          <a:ext cx="0" cy="0"/>
          <a:chOff x="0" y="0"/>
          <a:chExt cx="0" cy="0"/>
        </a:xfrm>
      </p:grpSpPr>
      <p:pic>
        <p:nvPicPr>
          <p:cNvPr id="170" name="Google Shape;170;p13"/>
          <p:cNvPicPr preferRelativeResize="0"/>
          <p:nvPr/>
        </p:nvPicPr>
        <p:blipFill rotWithShape="1">
          <a:blip r:embed="rId2">
            <a:alphaModFix/>
          </a:blip>
          <a:srcRect b="8505" l="835" r="845" t="8513"/>
          <a:stretch/>
        </p:blipFill>
        <p:spPr>
          <a:xfrm>
            <a:off x="0" y="0"/>
            <a:ext cx="9144049" cy="5143501"/>
          </a:xfrm>
          <a:prstGeom prst="rect">
            <a:avLst/>
          </a:prstGeom>
          <a:noFill/>
          <a:ln>
            <a:noFill/>
          </a:ln>
        </p:spPr>
      </p:pic>
      <p:sp>
        <p:nvSpPr>
          <p:cNvPr id="171" name="Google Shape;171;p13"/>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13"/>
          <p:cNvSpPr txBox="1"/>
          <p:nvPr>
            <p:ph hasCustomPrompt="1" idx="2" type="title"/>
          </p:nvPr>
        </p:nvSpPr>
        <p:spPr>
          <a:xfrm>
            <a:off x="3097375" y="1404700"/>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hasCustomPrompt="1" idx="3" type="title"/>
          </p:nvPr>
        </p:nvSpPr>
        <p:spPr>
          <a:xfrm>
            <a:off x="4787975" y="1404700"/>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hasCustomPrompt="1" idx="4" type="title"/>
          </p:nvPr>
        </p:nvSpPr>
        <p:spPr>
          <a:xfrm>
            <a:off x="3097375" y="2553828"/>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p:nvPr>
            <p:ph hasCustomPrompt="1" idx="5" type="title"/>
          </p:nvPr>
        </p:nvSpPr>
        <p:spPr>
          <a:xfrm>
            <a:off x="4787975" y="2553828"/>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p:nvPr>
            <p:ph hasCustomPrompt="1" idx="6" type="title"/>
          </p:nvPr>
        </p:nvSpPr>
        <p:spPr>
          <a:xfrm>
            <a:off x="3097375" y="3702956"/>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p:nvPr>
            <p:ph hasCustomPrompt="1" idx="7" type="title"/>
          </p:nvPr>
        </p:nvSpPr>
        <p:spPr>
          <a:xfrm>
            <a:off x="4787975" y="3702956"/>
            <a:ext cx="1258800" cy="741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p:nvPr>
            <p:ph idx="1" type="subTitle"/>
          </p:nvPr>
        </p:nvSpPr>
        <p:spPr>
          <a:xfrm>
            <a:off x="1522975" y="1404688"/>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0" name="Google Shape;180;p13"/>
          <p:cNvSpPr txBox="1"/>
          <p:nvPr>
            <p:ph idx="8" type="subTitle"/>
          </p:nvPr>
        </p:nvSpPr>
        <p:spPr>
          <a:xfrm>
            <a:off x="1522975" y="2553825"/>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 name="Google Shape;181;p13"/>
          <p:cNvSpPr txBox="1"/>
          <p:nvPr>
            <p:ph idx="9" type="subTitle"/>
          </p:nvPr>
        </p:nvSpPr>
        <p:spPr>
          <a:xfrm>
            <a:off x="1522975" y="3702962"/>
            <a:ext cx="1498200" cy="74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 name="Google Shape;182;p13"/>
          <p:cNvSpPr txBox="1"/>
          <p:nvPr>
            <p:ph idx="13" type="subTitle"/>
          </p:nvPr>
        </p:nvSpPr>
        <p:spPr>
          <a:xfrm>
            <a:off x="6122825" y="1404688"/>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3" name="Google Shape;183;p13"/>
          <p:cNvSpPr txBox="1"/>
          <p:nvPr>
            <p:ph idx="14" type="subTitle"/>
          </p:nvPr>
        </p:nvSpPr>
        <p:spPr>
          <a:xfrm>
            <a:off x="6122825" y="2553825"/>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4" name="Google Shape;184;p13"/>
          <p:cNvSpPr txBox="1"/>
          <p:nvPr>
            <p:ph idx="15" type="subTitle"/>
          </p:nvPr>
        </p:nvSpPr>
        <p:spPr>
          <a:xfrm>
            <a:off x="6122825" y="3702962"/>
            <a:ext cx="1498200" cy="74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85" name="Google Shape;185;p13"/>
          <p:cNvGrpSpPr/>
          <p:nvPr/>
        </p:nvGrpSpPr>
        <p:grpSpPr>
          <a:xfrm>
            <a:off x="75471" y="132588"/>
            <a:ext cx="8993075" cy="4878325"/>
            <a:chOff x="75471" y="132588"/>
            <a:chExt cx="8993075" cy="4878325"/>
          </a:xfrm>
        </p:grpSpPr>
        <p:sp>
          <p:nvSpPr>
            <p:cNvPr id="186" name="Google Shape;186;p13"/>
            <p:cNvSpPr/>
            <p:nvPr/>
          </p:nvSpPr>
          <p:spPr>
            <a:xfrm>
              <a:off x="1329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187" name="Google Shape;187;p13"/>
            <p:cNvGrpSpPr/>
            <p:nvPr/>
          </p:nvGrpSpPr>
          <p:grpSpPr>
            <a:xfrm>
              <a:off x="75471" y="296700"/>
              <a:ext cx="8993075" cy="4550100"/>
              <a:chOff x="75471" y="296700"/>
              <a:chExt cx="8993075" cy="4550100"/>
            </a:xfrm>
          </p:grpSpPr>
          <p:sp>
            <p:nvSpPr>
              <p:cNvPr id="188" name="Google Shape;188;p1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2" name="Google Shape;192;p13"/>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93" name="Google Shape;193;p13"/>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94" name="Google Shape;194;p13"/>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195" name="Google Shape;195;p13"/>
            <p:cNvSpPr/>
            <p:nvPr/>
          </p:nvSpPr>
          <p:spPr>
            <a:xfrm rot="10800000">
              <a:off x="76812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6" name="Shape 196"/>
        <p:cNvGrpSpPr/>
        <p:nvPr/>
      </p:nvGrpSpPr>
      <p:grpSpPr>
        <a:xfrm>
          <a:off x="0" y="0"/>
          <a:ext cx="0" cy="0"/>
          <a:chOff x="0" y="0"/>
          <a:chExt cx="0" cy="0"/>
        </a:xfrm>
      </p:grpSpPr>
      <p:pic>
        <p:nvPicPr>
          <p:cNvPr id="197" name="Google Shape;197;p14"/>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98" name="Google Shape;198;p14"/>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txBox="1"/>
          <p:nvPr>
            <p:ph type="title"/>
          </p:nvPr>
        </p:nvSpPr>
        <p:spPr>
          <a:xfrm>
            <a:off x="2162850" y="3464200"/>
            <a:ext cx="4818300" cy="5433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0" name="Google Shape;200;p14"/>
          <p:cNvSpPr txBox="1"/>
          <p:nvPr>
            <p:ph idx="1" type="subTitle"/>
          </p:nvPr>
        </p:nvSpPr>
        <p:spPr>
          <a:xfrm>
            <a:off x="2162850" y="1135975"/>
            <a:ext cx="4818300" cy="202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201" name="Google Shape;201;p14"/>
          <p:cNvGrpSpPr/>
          <p:nvPr/>
        </p:nvGrpSpPr>
        <p:grpSpPr>
          <a:xfrm>
            <a:off x="80513" y="71150"/>
            <a:ext cx="8982975" cy="5001200"/>
            <a:chOff x="80513" y="71150"/>
            <a:chExt cx="8982975" cy="5001200"/>
          </a:xfrm>
        </p:grpSpPr>
        <p:sp>
          <p:nvSpPr>
            <p:cNvPr id="202" name="Google Shape;202;p14"/>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03" name="Google Shape;203;p14"/>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14"/>
            <p:cNvGrpSpPr/>
            <p:nvPr/>
          </p:nvGrpSpPr>
          <p:grpSpPr>
            <a:xfrm flipH="1" rot="10800000">
              <a:off x="132900" y="132588"/>
              <a:ext cx="8878200" cy="4878325"/>
              <a:chOff x="132900" y="132588"/>
              <a:chExt cx="8878200" cy="4878325"/>
            </a:xfrm>
          </p:grpSpPr>
          <p:sp>
            <p:nvSpPr>
              <p:cNvPr id="205" name="Google Shape;205;p14"/>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206" name="Google Shape;206;p14"/>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207" name="Google Shape;207;p14"/>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0" name="Shape 210"/>
        <p:cNvGrpSpPr/>
        <p:nvPr/>
      </p:nvGrpSpPr>
      <p:grpSpPr>
        <a:xfrm>
          <a:off x="0" y="0"/>
          <a:ext cx="0" cy="0"/>
          <a:chOff x="0" y="0"/>
          <a:chExt cx="0" cy="0"/>
        </a:xfrm>
      </p:grpSpPr>
      <p:pic>
        <p:nvPicPr>
          <p:cNvPr id="211" name="Google Shape;211;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2" name="Google Shape;212;p15"/>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txBox="1"/>
          <p:nvPr>
            <p:ph idx="1" type="subTitle"/>
          </p:nvPr>
        </p:nvSpPr>
        <p:spPr>
          <a:xfrm>
            <a:off x="6108500" y="1575425"/>
            <a:ext cx="2329800" cy="11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4" name="Google Shape;214;p15"/>
          <p:cNvSpPr txBox="1"/>
          <p:nvPr>
            <p:ph type="title"/>
          </p:nvPr>
        </p:nvSpPr>
        <p:spPr>
          <a:xfrm>
            <a:off x="6108500" y="541350"/>
            <a:ext cx="2329800" cy="1102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5" name="Google Shape;215;p15"/>
          <p:cNvGrpSpPr/>
          <p:nvPr/>
        </p:nvGrpSpPr>
        <p:grpSpPr>
          <a:xfrm>
            <a:off x="75471" y="132588"/>
            <a:ext cx="8993075" cy="4878325"/>
            <a:chOff x="75471" y="132588"/>
            <a:chExt cx="8993075" cy="4878325"/>
          </a:xfrm>
        </p:grpSpPr>
        <p:sp>
          <p:nvSpPr>
            <p:cNvPr id="216" name="Google Shape;216;p1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217" name="Google Shape;217;p15"/>
            <p:cNvGrpSpPr/>
            <p:nvPr/>
          </p:nvGrpSpPr>
          <p:grpSpPr>
            <a:xfrm flipH="1">
              <a:off x="75471" y="296700"/>
              <a:ext cx="8993075" cy="4550100"/>
              <a:chOff x="75471" y="296700"/>
              <a:chExt cx="8993075" cy="4550100"/>
            </a:xfrm>
          </p:grpSpPr>
          <p:sp>
            <p:nvSpPr>
              <p:cNvPr id="218" name="Google Shape;218;p1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22" name="Google Shape;222;p15"/>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23" name="Google Shape;223;p15"/>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24" name="Google Shape;224;p15"/>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25" name="Google Shape;225;p15"/>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26" name="Shape 226"/>
        <p:cNvGrpSpPr/>
        <p:nvPr/>
      </p:nvGrpSpPr>
      <p:grpSpPr>
        <a:xfrm>
          <a:off x="0" y="0"/>
          <a:ext cx="0" cy="0"/>
          <a:chOff x="0" y="0"/>
          <a:chExt cx="0" cy="0"/>
        </a:xfrm>
      </p:grpSpPr>
      <p:pic>
        <p:nvPicPr>
          <p:cNvPr id="227" name="Google Shape;227;p16"/>
          <p:cNvPicPr preferRelativeResize="0"/>
          <p:nvPr/>
        </p:nvPicPr>
        <p:blipFill rotWithShape="1">
          <a:blip r:embed="rId2">
            <a:alphaModFix/>
          </a:blip>
          <a:srcRect b="7806" l="0" r="0" t="7798"/>
          <a:stretch/>
        </p:blipFill>
        <p:spPr>
          <a:xfrm rot="10800000">
            <a:off x="0" y="0"/>
            <a:ext cx="9144003" cy="5143501"/>
          </a:xfrm>
          <a:prstGeom prst="rect">
            <a:avLst/>
          </a:prstGeom>
          <a:noFill/>
          <a:ln>
            <a:noFill/>
          </a:ln>
        </p:spPr>
      </p:pic>
      <p:sp>
        <p:nvSpPr>
          <p:cNvPr id="228" name="Google Shape;228;p16"/>
          <p:cNvSpPr/>
          <p:nvPr/>
        </p:nvSpPr>
        <p:spPr>
          <a:xfrm>
            <a:off x="0" y="0"/>
            <a:ext cx="9144000" cy="5143500"/>
          </a:xfrm>
          <a:prstGeom prst="rect">
            <a:avLst/>
          </a:prstGeom>
          <a:solidFill>
            <a:srgbClr val="000000">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30" name="Google Shape;230;p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231" name="Google Shape;231;p16"/>
          <p:cNvGrpSpPr/>
          <p:nvPr/>
        </p:nvGrpSpPr>
        <p:grpSpPr>
          <a:xfrm>
            <a:off x="75462" y="132588"/>
            <a:ext cx="8993075" cy="4878325"/>
            <a:chOff x="75462" y="132588"/>
            <a:chExt cx="8993075" cy="4878325"/>
          </a:xfrm>
        </p:grpSpPr>
        <p:grpSp>
          <p:nvGrpSpPr>
            <p:cNvPr id="232" name="Google Shape;232;p16"/>
            <p:cNvGrpSpPr/>
            <p:nvPr/>
          </p:nvGrpSpPr>
          <p:grpSpPr>
            <a:xfrm flipH="1">
              <a:off x="75462" y="132588"/>
              <a:ext cx="8993075" cy="4878325"/>
              <a:chOff x="75471" y="132588"/>
              <a:chExt cx="8993075" cy="4878325"/>
            </a:xfrm>
          </p:grpSpPr>
          <p:grpSp>
            <p:nvGrpSpPr>
              <p:cNvPr id="233" name="Google Shape;233;p16"/>
              <p:cNvGrpSpPr/>
              <p:nvPr/>
            </p:nvGrpSpPr>
            <p:grpSpPr>
              <a:xfrm>
                <a:off x="75471" y="296700"/>
                <a:ext cx="8993075" cy="4550100"/>
                <a:chOff x="75471" y="296700"/>
                <a:chExt cx="8993075" cy="4550100"/>
              </a:xfrm>
            </p:grpSpPr>
            <p:sp>
              <p:nvSpPr>
                <p:cNvPr id="234" name="Google Shape;234;p1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38" name="Google Shape;238;p16"/>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39" name="Google Shape;239;p16"/>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40" name="Google Shape;240;p16"/>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41" name="Google Shape;241;p1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242" name="Google Shape;242;p1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43" name="Google Shape;243;p16"/>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44" name="Google Shape;244;p16"/>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45" name="Shape 245"/>
        <p:cNvGrpSpPr/>
        <p:nvPr/>
      </p:nvGrpSpPr>
      <p:grpSpPr>
        <a:xfrm>
          <a:off x="0" y="0"/>
          <a:ext cx="0" cy="0"/>
          <a:chOff x="0" y="0"/>
          <a:chExt cx="0" cy="0"/>
        </a:xfrm>
      </p:grpSpPr>
      <p:grpSp>
        <p:nvGrpSpPr>
          <p:cNvPr id="246" name="Google Shape;246;p17"/>
          <p:cNvGrpSpPr/>
          <p:nvPr/>
        </p:nvGrpSpPr>
        <p:grpSpPr>
          <a:xfrm>
            <a:off x="0" y="0"/>
            <a:ext cx="9144000" cy="5143500"/>
            <a:chOff x="0" y="0"/>
            <a:chExt cx="9144000" cy="5143500"/>
          </a:xfrm>
        </p:grpSpPr>
        <p:pic>
          <p:nvPicPr>
            <p:cNvPr id="247" name="Google Shape;247;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8" name="Google Shape;248;p17"/>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0" name="Google Shape;250;p17"/>
          <p:cNvSpPr txBox="1"/>
          <p:nvPr>
            <p:ph idx="1" type="subTitle"/>
          </p:nvPr>
        </p:nvSpPr>
        <p:spPr>
          <a:xfrm>
            <a:off x="1618850" y="1512950"/>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1" name="Google Shape;251;p17"/>
          <p:cNvSpPr txBox="1"/>
          <p:nvPr>
            <p:ph idx="2" type="subTitle"/>
          </p:nvPr>
        </p:nvSpPr>
        <p:spPr>
          <a:xfrm>
            <a:off x="3510288" y="1512950"/>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17"/>
          <p:cNvSpPr txBox="1"/>
          <p:nvPr>
            <p:ph idx="3" type="subTitle"/>
          </p:nvPr>
        </p:nvSpPr>
        <p:spPr>
          <a:xfrm>
            <a:off x="3510288" y="2542975"/>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17"/>
          <p:cNvSpPr txBox="1"/>
          <p:nvPr>
            <p:ph idx="4" type="subTitle"/>
          </p:nvPr>
        </p:nvSpPr>
        <p:spPr>
          <a:xfrm>
            <a:off x="3515084" y="3573000"/>
            <a:ext cx="4839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17"/>
          <p:cNvSpPr txBox="1"/>
          <p:nvPr>
            <p:ph idx="5" type="subTitle"/>
          </p:nvPr>
        </p:nvSpPr>
        <p:spPr>
          <a:xfrm>
            <a:off x="1618850" y="2542975"/>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5" name="Google Shape;255;p17"/>
          <p:cNvSpPr txBox="1"/>
          <p:nvPr>
            <p:ph idx="6" type="subTitle"/>
          </p:nvPr>
        </p:nvSpPr>
        <p:spPr>
          <a:xfrm>
            <a:off x="1618850" y="3573000"/>
            <a:ext cx="1659000" cy="7443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56" name="Google Shape;256;p17"/>
          <p:cNvGrpSpPr/>
          <p:nvPr/>
        </p:nvGrpSpPr>
        <p:grpSpPr>
          <a:xfrm flipH="1" rot="10800000">
            <a:off x="75462" y="132588"/>
            <a:ext cx="8993075" cy="4878325"/>
            <a:chOff x="75462" y="132588"/>
            <a:chExt cx="8993075" cy="4878325"/>
          </a:xfrm>
        </p:grpSpPr>
        <p:grpSp>
          <p:nvGrpSpPr>
            <p:cNvPr id="257" name="Google Shape;257;p17"/>
            <p:cNvGrpSpPr/>
            <p:nvPr/>
          </p:nvGrpSpPr>
          <p:grpSpPr>
            <a:xfrm flipH="1">
              <a:off x="75462" y="132588"/>
              <a:ext cx="8993075" cy="4878325"/>
              <a:chOff x="75471" y="132588"/>
              <a:chExt cx="8993075" cy="4878325"/>
            </a:xfrm>
          </p:grpSpPr>
          <p:grpSp>
            <p:nvGrpSpPr>
              <p:cNvPr id="258" name="Google Shape;258;p17"/>
              <p:cNvGrpSpPr/>
              <p:nvPr/>
            </p:nvGrpSpPr>
            <p:grpSpPr>
              <a:xfrm>
                <a:off x="75471" y="296700"/>
                <a:ext cx="8993075" cy="4550100"/>
                <a:chOff x="75471" y="296700"/>
                <a:chExt cx="8993075" cy="4550100"/>
              </a:xfrm>
            </p:grpSpPr>
            <p:sp>
              <p:nvSpPr>
                <p:cNvPr id="259" name="Google Shape;259;p1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3" name="Google Shape;263;p17"/>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4" name="Google Shape;264;p17"/>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65" name="Google Shape;265;p17"/>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66" name="Google Shape;266;p1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267" name="Google Shape;267;p1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68" name="Google Shape;268;p17"/>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69" name="Google Shape;269;p17"/>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70" name="Shape 270"/>
        <p:cNvGrpSpPr/>
        <p:nvPr/>
      </p:nvGrpSpPr>
      <p:grpSpPr>
        <a:xfrm>
          <a:off x="0" y="0"/>
          <a:ext cx="0" cy="0"/>
          <a:chOff x="0" y="0"/>
          <a:chExt cx="0" cy="0"/>
        </a:xfrm>
      </p:grpSpPr>
      <p:pic>
        <p:nvPicPr>
          <p:cNvPr id="271" name="Google Shape;271;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2" name="Google Shape;272;p18"/>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8"/>
          <p:cNvGrpSpPr/>
          <p:nvPr/>
        </p:nvGrpSpPr>
        <p:grpSpPr>
          <a:xfrm flipH="1" rot="10800000">
            <a:off x="75471" y="132588"/>
            <a:ext cx="8993075" cy="4878325"/>
            <a:chOff x="75471" y="132588"/>
            <a:chExt cx="8993075" cy="4878325"/>
          </a:xfrm>
        </p:grpSpPr>
        <p:sp>
          <p:nvSpPr>
            <p:cNvPr id="274" name="Google Shape;274;p18"/>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275" name="Google Shape;275;p18"/>
            <p:cNvGrpSpPr/>
            <p:nvPr/>
          </p:nvGrpSpPr>
          <p:grpSpPr>
            <a:xfrm flipH="1">
              <a:off x="75471" y="296700"/>
              <a:ext cx="8993075" cy="4550100"/>
              <a:chOff x="75471" y="296700"/>
              <a:chExt cx="8993075" cy="4550100"/>
            </a:xfrm>
          </p:grpSpPr>
          <p:sp>
            <p:nvSpPr>
              <p:cNvPr id="276" name="Google Shape;276;p18"/>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80" name="Google Shape;280;p18"/>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281" name="Google Shape;281;p18"/>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282" name="Google Shape;282;p18"/>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283" name="Google Shape;283;p18"/>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284" name="Google Shape;28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18"/>
          <p:cNvSpPr txBox="1"/>
          <p:nvPr>
            <p:ph idx="1" type="subTitle"/>
          </p:nvPr>
        </p:nvSpPr>
        <p:spPr>
          <a:xfrm>
            <a:off x="720000"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6" name="Google Shape;286;p18"/>
          <p:cNvSpPr txBox="1"/>
          <p:nvPr>
            <p:ph idx="2" type="subTitle"/>
          </p:nvPr>
        </p:nvSpPr>
        <p:spPr>
          <a:xfrm>
            <a:off x="3443849"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18"/>
          <p:cNvSpPr txBox="1"/>
          <p:nvPr>
            <p:ph idx="3" type="subTitle"/>
          </p:nvPr>
        </p:nvSpPr>
        <p:spPr>
          <a:xfrm>
            <a:off x="6167700" y="4198400"/>
            <a:ext cx="2256300" cy="410100"/>
          </a:xfrm>
          <a:prstGeom prst="rect">
            <a:avLst/>
          </a:prstGeom>
          <a:ln cap="flat" cmpd="sng" w="2857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4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8" name="Google Shape;288;p18"/>
          <p:cNvSpPr txBox="1"/>
          <p:nvPr>
            <p:ph idx="4" type="subTitle"/>
          </p:nvPr>
        </p:nvSpPr>
        <p:spPr>
          <a:xfrm>
            <a:off x="720000"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9" name="Google Shape;289;p18"/>
          <p:cNvSpPr txBox="1"/>
          <p:nvPr>
            <p:ph idx="5" type="subTitle"/>
          </p:nvPr>
        </p:nvSpPr>
        <p:spPr>
          <a:xfrm>
            <a:off x="3443849"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0" name="Google Shape;290;p18"/>
          <p:cNvSpPr txBox="1"/>
          <p:nvPr>
            <p:ph idx="6" type="subTitle"/>
          </p:nvPr>
        </p:nvSpPr>
        <p:spPr>
          <a:xfrm>
            <a:off x="6167700" y="2441125"/>
            <a:ext cx="2256300" cy="16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91" name="Shape 291"/>
        <p:cNvGrpSpPr/>
        <p:nvPr/>
      </p:nvGrpSpPr>
      <p:grpSpPr>
        <a:xfrm>
          <a:off x="0" y="0"/>
          <a:ext cx="0" cy="0"/>
          <a:chOff x="0" y="0"/>
          <a:chExt cx="0" cy="0"/>
        </a:xfrm>
      </p:grpSpPr>
      <p:grpSp>
        <p:nvGrpSpPr>
          <p:cNvPr id="292" name="Google Shape;292;p19"/>
          <p:cNvGrpSpPr/>
          <p:nvPr/>
        </p:nvGrpSpPr>
        <p:grpSpPr>
          <a:xfrm rot="10800000">
            <a:off x="0" y="0"/>
            <a:ext cx="9144000" cy="5143500"/>
            <a:chOff x="0" y="0"/>
            <a:chExt cx="9144000" cy="5143500"/>
          </a:xfrm>
        </p:grpSpPr>
        <p:pic>
          <p:nvPicPr>
            <p:cNvPr id="293" name="Google Shape;29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4" name="Google Shape;294;p1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6" name="Google Shape;296;p19"/>
          <p:cNvSpPr txBox="1"/>
          <p:nvPr>
            <p:ph idx="1" type="subTitle"/>
          </p:nvPr>
        </p:nvSpPr>
        <p:spPr>
          <a:xfrm>
            <a:off x="1142900" y="1306475"/>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7" name="Google Shape;297;p19"/>
          <p:cNvSpPr txBox="1"/>
          <p:nvPr>
            <p:ph idx="2" type="subTitle"/>
          </p:nvPr>
        </p:nvSpPr>
        <p:spPr>
          <a:xfrm>
            <a:off x="1142900" y="1756175"/>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8" name="Google Shape;298;p19"/>
          <p:cNvSpPr txBox="1"/>
          <p:nvPr>
            <p:ph idx="3" type="subTitle"/>
          </p:nvPr>
        </p:nvSpPr>
        <p:spPr>
          <a:xfrm>
            <a:off x="4955502" y="1756175"/>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9" name="Google Shape;299;p19"/>
          <p:cNvSpPr txBox="1"/>
          <p:nvPr>
            <p:ph idx="4" type="subTitle"/>
          </p:nvPr>
        </p:nvSpPr>
        <p:spPr>
          <a:xfrm>
            <a:off x="1142900" y="3428300"/>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0" name="Google Shape;300;p19"/>
          <p:cNvSpPr txBox="1"/>
          <p:nvPr>
            <p:ph idx="5" type="subTitle"/>
          </p:nvPr>
        </p:nvSpPr>
        <p:spPr>
          <a:xfrm>
            <a:off x="4955501" y="3428300"/>
            <a:ext cx="3274200" cy="913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1" name="Google Shape;301;p19"/>
          <p:cNvSpPr txBox="1"/>
          <p:nvPr>
            <p:ph idx="6" type="subTitle"/>
          </p:nvPr>
        </p:nvSpPr>
        <p:spPr>
          <a:xfrm>
            <a:off x="1142900" y="2978600"/>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2" name="Google Shape;302;p19"/>
          <p:cNvSpPr txBox="1"/>
          <p:nvPr>
            <p:ph idx="7" type="subTitle"/>
          </p:nvPr>
        </p:nvSpPr>
        <p:spPr>
          <a:xfrm>
            <a:off x="4955503" y="1306475"/>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3" name="Google Shape;303;p19"/>
          <p:cNvSpPr txBox="1"/>
          <p:nvPr>
            <p:ph idx="8" type="subTitle"/>
          </p:nvPr>
        </p:nvSpPr>
        <p:spPr>
          <a:xfrm>
            <a:off x="4955503" y="2978600"/>
            <a:ext cx="32742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04" name="Google Shape;304;p19"/>
          <p:cNvGrpSpPr/>
          <p:nvPr/>
        </p:nvGrpSpPr>
        <p:grpSpPr>
          <a:xfrm>
            <a:off x="75471" y="132588"/>
            <a:ext cx="8993075" cy="4878325"/>
            <a:chOff x="75471" y="132588"/>
            <a:chExt cx="8993075" cy="4878325"/>
          </a:xfrm>
        </p:grpSpPr>
        <p:sp>
          <p:nvSpPr>
            <p:cNvPr id="305" name="Google Shape;305;p19"/>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06" name="Google Shape;306;p19"/>
            <p:cNvGrpSpPr/>
            <p:nvPr/>
          </p:nvGrpSpPr>
          <p:grpSpPr>
            <a:xfrm flipH="1">
              <a:off x="75471" y="296700"/>
              <a:ext cx="8993075" cy="4550100"/>
              <a:chOff x="75471" y="296700"/>
              <a:chExt cx="8993075" cy="4550100"/>
            </a:xfrm>
          </p:grpSpPr>
          <p:sp>
            <p:nvSpPr>
              <p:cNvPr id="307" name="Google Shape;307;p1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1" name="Google Shape;311;p19"/>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12" name="Google Shape;312;p19"/>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3" name="Google Shape;313;p19"/>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14" name="Google Shape;314;p19"/>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15" name="Shape 315"/>
        <p:cNvGrpSpPr/>
        <p:nvPr/>
      </p:nvGrpSpPr>
      <p:grpSpPr>
        <a:xfrm>
          <a:off x="0" y="0"/>
          <a:ext cx="0" cy="0"/>
          <a:chOff x="0" y="0"/>
          <a:chExt cx="0" cy="0"/>
        </a:xfrm>
      </p:grpSpPr>
      <p:pic>
        <p:nvPicPr>
          <p:cNvPr id="316" name="Google Shape;316;p20"/>
          <p:cNvPicPr preferRelativeResize="0"/>
          <p:nvPr/>
        </p:nvPicPr>
        <p:blipFill rotWithShape="1">
          <a:blip r:embed="rId2">
            <a:alphaModFix/>
          </a:blip>
          <a:srcRect b="8505" l="835" r="845" t="8513"/>
          <a:stretch/>
        </p:blipFill>
        <p:spPr>
          <a:xfrm flipH="1" rot="10800000">
            <a:off x="0" y="0"/>
            <a:ext cx="9144049" cy="5143501"/>
          </a:xfrm>
          <a:prstGeom prst="rect">
            <a:avLst/>
          </a:prstGeom>
          <a:noFill/>
          <a:ln>
            <a:noFill/>
          </a:ln>
        </p:spPr>
      </p:pic>
      <p:sp>
        <p:nvSpPr>
          <p:cNvPr id="317" name="Google Shape;317;p20"/>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 name="Google Shape;319;p20"/>
          <p:cNvSpPr txBox="1"/>
          <p:nvPr>
            <p:ph idx="1" type="subTitle"/>
          </p:nvPr>
        </p:nvSpPr>
        <p:spPr>
          <a:xfrm>
            <a:off x="720000" y="1811514"/>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0" name="Google Shape;320;p20"/>
          <p:cNvSpPr txBox="1"/>
          <p:nvPr>
            <p:ph idx="2" type="subTitle"/>
          </p:nvPr>
        </p:nvSpPr>
        <p:spPr>
          <a:xfrm>
            <a:off x="3363151" y="1811514"/>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20"/>
          <p:cNvSpPr txBox="1"/>
          <p:nvPr>
            <p:ph idx="3" type="subTitle"/>
          </p:nvPr>
        </p:nvSpPr>
        <p:spPr>
          <a:xfrm>
            <a:off x="6013201" y="1811514"/>
            <a:ext cx="24126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2" name="Google Shape;322;p20"/>
          <p:cNvSpPr txBox="1"/>
          <p:nvPr>
            <p:ph idx="4" type="subTitle"/>
          </p:nvPr>
        </p:nvSpPr>
        <p:spPr>
          <a:xfrm>
            <a:off x="720000" y="3407073"/>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3" name="Google Shape;323;p20"/>
          <p:cNvSpPr txBox="1"/>
          <p:nvPr>
            <p:ph idx="5" type="subTitle"/>
          </p:nvPr>
        </p:nvSpPr>
        <p:spPr>
          <a:xfrm>
            <a:off x="3363149" y="3407073"/>
            <a:ext cx="24177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4" name="Google Shape;324;p20"/>
          <p:cNvSpPr txBox="1"/>
          <p:nvPr>
            <p:ph idx="6" type="subTitle"/>
          </p:nvPr>
        </p:nvSpPr>
        <p:spPr>
          <a:xfrm>
            <a:off x="6013201" y="3407073"/>
            <a:ext cx="2412600" cy="1055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5" name="Google Shape;325;p20"/>
          <p:cNvSpPr txBox="1"/>
          <p:nvPr>
            <p:ph idx="7" type="subTitle"/>
          </p:nvPr>
        </p:nvSpPr>
        <p:spPr>
          <a:xfrm>
            <a:off x="720000" y="1352875"/>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6" name="Google Shape;326;p20"/>
          <p:cNvSpPr txBox="1"/>
          <p:nvPr>
            <p:ph idx="8" type="subTitle"/>
          </p:nvPr>
        </p:nvSpPr>
        <p:spPr>
          <a:xfrm>
            <a:off x="3363151" y="1352875"/>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7" name="Google Shape;327;p20"/>
          <p:cNvSpPr txBox="1"/>
          <p:nvPr>
            <p:ph idx="9" type="subTitle"/>
          </p:nvPr>
        </p:nvSpPr>
        <p:spPr>
          <a:xfrm>
            <a:off x="6013201" y="1352875"/>
            <a:ext cx="24126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8" name="Google Shape;328;p20"/>
          <p:cNvSpPr txBox="1"/>
          <p:nvPr>
            <p:ph idx="13" type="subTitle"/>
          </p:nvPr>
        </p:nvSpPr>
        <p:spPr>
          <a:xfrm>
            <a:off x="720000"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9" name="Google Shape;329;p20"/>
          <p:cNvSpPr txBox="1"/>
          <p:nvPr>
            <p:ph idx="14" type="subTitle"/>
          </p:nvPr>
        </p:nvSpPr>
        <p:spPr>
          <a:xfrm>
            <a:off x="3363151"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0" name="Google Shape;330;p20"/>
          <p:cNvSpPr txBox="1"/>
          <p:nvPr>
            <p:ph idx="15" type="subTitle"/>
          </p:nvPr>
        </p:nvSpPr>
        <p:spPr>
          <a:xfrm>
            <a:off x="6013201" y="2943922"/>
            <a:ext cx="2417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31" name="Google Shape;331;p20"/>
          <p:cNvGrpSpPr/>
          <p:nvPr/>
        </p:nvGrpSpPr>
        <p:grpSpPr>
          <a:xfrm>
            <a:off x="75462" y="132588"/>
            <a:ext cx="8993075" cy="4878325"/>
            <a:chOff x="75462" y="132588"/>
            <a:chExt cx="8993075" cy="4878325"/>
          </a:xfrm>
        </p:grpSpPr>
        <p:grpSp>
          <p:nvGrpSpPr>
            <p:cNvPr id="332" name="Google Shape;332;p20"/>
            <p:cNvGrpSpPr/>
            <p:nvPr/>
          </p:nvGrpSpPr>
          <p:grpSpPr>
            <a:xfrm flipH="1">
              <a:off x="75462" y="132588"/>
              <a:ext cx="8993075" cy="4878325"/>
              <a:chOff x="75471" y="132588"/>
              <a:chExt cx="8993075" cy="4878325"/>
            </a:xfrm>
          </p:grpSpPr>
          <p:grpSp>
            <p:nvGrpSpPr>
              <p:cNvPr id="333" name="Google Shape;333;p20"/>
              <p:cNvGrpSpPr/>
              <p:nvPr/>
            </p:nvGrpSpPr>
            <p:grpSpPr>
              <a:xfrm>
                <a:off x="75471" y="296700"/>
                <a:ext cx="8993075" cy="4550100"/>
                <a:chOff x="75471" y="296700"/>
                <a:chExt cx="8993075" cy="4550100"/>
              </a:xfrm>
            </p:grpSpPr>
            <p:sp>
              <p:nvSpPr>
                <p:cNvPr id="334" name="Google Shape;334;p20"/>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8" name="Google Shape;338;p20"/>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9" name="Google Shape;339;p20"/>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40" name="Google Shape;340;p20"/>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41" name="Google Shape;341;p20"/>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342" name="Google Shape;342;p20"/>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343" name="Google Shape;343;p20"/>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44" name="Google Shape;344;p20"/>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26" name="Google Shape;26;p3"/>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flipH="1">
            <a:off x="75463" y="71150"/>
            <a:ext cx="8993075" cy="5001200"/>
            <a:chOff x="75463" y="71150"/>
            <a:chExt cx="8993075" cy="5001200"/>
          </a:xfrm>
        </p:grpSpPr>
        <p:sp>
          <p:nvSpPr>
            <p:cNvPr id="28" name="Google Shape;28;p3"/>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1" name="Google Shape;31;p3"/>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2" name="Google Shape;32;p3"/>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3" name="Google Shape;33;p3"/>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34" name="Google Shape;34;p3"/>
            <p:cNvGrpSpPr/>
            <p:nvPr/>
          </p:nvGrpSpPr>
          <p:grpSpPr>
            <a:xfrm>
              <a:off x="132900" y="132588"/>
              <a:ext cx="8878200" cy="4878325"/>
              <a:chOff x="132900" y="132588"/>
              <a:chExt cx="8878200" cy="4878325"/>
            </a:xfrm>
          </p:grpSpPr>
          <p:sp>
            <p:nvSpPr>
              <p:cNvPr id="35" name="Google Shape;35;p3"/>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36" name="Google Shape;36;p3"/>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37" name="Google Shape;37;p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4346250" y="1882350"/>
            <a:ext cx="2209200" cy="1378800"/>
          </a:xfrm>
          <a:prstGeom prst="rect">
            <a:avLst/>
          </a:prstGeom>
        </p:spPr>
        <p:txBody>
          <a:bodyPr anchorCtr="0" anchor="t" bIns="91425" lIns="91425" spcFirstLastPara="1" rIns="91425" wrap="square" tIns="91425">
            <a:noAutofit/>
          </a:bodyPr>
          <a:lstStyle>
            <a:lvl1pPr lvl="0" algn="l">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9" name="Google Shape;39;p3"/>
          <p:cNvSpPr txBox="1"/>
          <p:nvPr>
            <p:ph hasCustomPrompt="1" idx="2" type="title"/>
          </p:nvPr>
        </p:nvSpPr>
        <p:spPr>
          <a:xfrm>
            <a:off x="2276200" y="1882350"/>
            <a:ext cx="1612800" cy="1378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45" name="Shape 345"/>
        <p:cNvGrpSpPr/>
        <p:nvPr/>
      </p:nvGrpSpPr>
      <p:grpSpPr>
        <a:xfrm>
          <a:off x="0" y="0"/>
          <a:ext cx="0" cy="0"/>
          <a:chOff x="0" y="0"/>
          <a:chExt cx="0" cy="0"/>
        </a:xfrm>
      </p:grpSpPr>
      <p:pic>
        <p:nvPicPr>
          <p:cNvPr id="346" name="Google Shape;34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7" name="Google Shape;347;p21"/>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1"/>
          <p:cNvGrpSpPr/>
          <p:nvPr/>
        </p:nvGrpSpPr>
        <p:grpSpPr>
          <a:xfrm flipH="1" rot="10800000">
            <a:off x="75471" y="132588"/>
            <a:ext cx="8993075" cy="4878325"/>
            <a:chOff x="75471" y="132588"/>
            <a:chExt cx="8993075" cy="4878325"/>
          </a:xfrm>
        </p:grpSpPr>
        <p:sp>
          <p:nvSpPr>
            <p:cNvPr id="349" name="Google Shape;349;p21"/>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50" name="Google Shape;350;p21"/>
            <p:cNvGrpSpPr/>
            <p:nvPr/>
          </p:nvGrpSpPr>
          <p:grpSpPr>
            <a:xfrm flipH="1">
              <a:off x="75471" y="296700"/>
              <a:ext cx="8993075" cy="4550100"/>
              <a:chOff x="75471" y="296700"/>
              <a:chExt cx="8993075" cy="4550100"/>
            </a:xfrm>
          </p:grpSpPr>
          <p:sp>
            <p:nvSpPr>
              <p:cNvPr id="351" name="Google Shape;351;p21"/>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55" name="Google Shape;355;p21"/>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56" name="Google Shape;356;p21"/>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57" name="Google Shape;357;p21"/>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58" name="Google Shape;358;p21"/>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359" name="Google Shape;359;p21"/>
          <p:cNvSpPr txBox="1"/>
          <p:nvPr>
            <p:ph hasCustomPrompt="1" type="title"/>
          </p:nvPr>
        </p:nvSpPr>
        <p:spPr>
          <a:xfrm>
            <a:off x="2672250" y="535000"/>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0" name="Google Shape;360;p21"/>
          <p:cNvSpPr txBox="1"/>
          <p:nvPr>
            <p:ph idx="1" type="subTitle"/>
          </p:nvPr>
        </p:nvSpPr>
        <p:spPr>
          <a:xfrm>
            <a:off x="2672250" y="1251275"/>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21"/>
          <p:cNvSpPr txBox="1"/>
          <p:nvPr>
            <p:ph hasCustomPrompt="1" idx="2" type="title"/>
          </p:nvPr>
        </p:nvSpPr>
        <p:spPr>
          <a:xfrm>
            <a:off x="2672250" y="1989800"/>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2" name="Google Shape;362;p21"/>
          <p:cNvSpPr txBox="1"/>
          <p:nvPr>
            <p:ph idx="3" type="subTitle"/>
          </p:nvPr>
        </p:nvSpPr>
        <p:spPr>
          <a:xfrm>
            <a:off x="2672250" y="2706038"/>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3" name="Google Shape;363;p21"/>
          <p:cNvSpPr txBox="1"/>
          <p:nvPr>
            <p:ph hasCustomPrompt="1" idx="4" type="title"/>
          </p:nvPr>
        </p:nvSpPr>
        <p:spPr>
          <a:xfrm>
            <a:off x="2672250" y="3444601"/>
            <a:ext cx="3799500" cy="66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4" name="Google Shape;364;p21"/>
          <p:cNvSpPr txBox="1"/>
          <p:nvPr>
            <p:ph idx="5" type="subTitle"/>
          </p:nvPr>
        </p:nvSpPr>
        <p:spPr>
          <a:xfrm>
            <a:off x="2672250" y="4160800"/>
            <a:ext cx="3799500" cy="445200"/>
          </a:xfrm>
          <a:prstGeom prst="rect">
            <a:avLst/>
          </a:prstGeom>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5" name="Shape 365"/>
        <p:cNvGrpSpPr/>
        <p:nvPr/>
      </p:nvGrpSpPr>
      <p:grpSpPr>
        <a:xfrm>
          <a:off x="0" y="0"/>
          <a:ext cx="0" cy="0"/>
          <a:chOff x="0" y="0"/>
          <a:chExt cx="0" cy="0"/>
        </a:xfrm>
      </p:grpSpPr>
      <p:pic>
        <p:nvPicPr>
          <p:cNvPr id="366" name="Google Shape;366;p22"/>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67" name="Google Shape;367;p22"/>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69" name="Google Shape;369;p22"/>
          <p:cNvGrpSpPr/>
          <p:nvPr/>
        </p:nvGrpSpPr>
        <p:grpSpPr>
          <a:xfrm>
            <a:off x="75471" y="132588"/>
            <a:ext cx="8993075" cy="4878325"/>
            <a:chOff x="75471" y="132588"/>
            <a:chExt cx="8993075" cy="4878325"/>
          </a:xfrm>
        </p:grpSpPr>
        <p:sp>
          <p:nvSpPr>
            <p:cNvPr id="370" name="Google Shape;370;p22"/>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371" name="Google Shape;371;p22"/>
            <p:cNvGrpSpPr/>
            <p:nvPr/>
          </p:nvGrpSpPr>
          <p:grpSpPr>
            <a:xfrm flipH="1">
              <a:off x="75471" y="296700"/>
              <a:ext cx="8993075" cy="4550100"/>
              <a:chOff x="75471" y="296700"/>
              <a:chExt cx="8993075" cy="4550100"/>
            </a:xfrm>
          </p:grpSpPr>
          <p:sp>
            <p:nvSpPr>
              <p:cNvPr id="372" name="Google Shape;372;p22"/>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76" name="Google Shape;376;p22"/>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77" name="Google Shape;377;p22"/>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78" name="Google Shape;378;p22"/>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79" name="Google Shape;379;p22"/>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80" name="Shape 380"/>
        <p:cNvGrpSpPr/>
        <p:nvPr/>
      </p:nvGrpSpPr>
      <p:grpSpPr>
        <a:xfrm>
          <a:off x="0" y="0"/>
          <a:ext cx="0" cy="0"/>
          <a:chOff x="0" y="0"/>
          <a:chExt cx="0" cy="0"/>
        </a:xfrm>
      </p:grpSpPr>
      <p:pic>
        <p:nvPicPr>
          <p:cNvPr id="381" name="Google Shape;38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2" name="Google Shape;382;p23"/>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4" name="Google Shape;384;p23"/>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6" name="Google Shape;386;p23"/>
          <p:cNvGrpSpPr/>
          <p:nvPr/>
        </p:nvGrpSpPr>
        <p:grpSpPr>
          <a:xfrm>
            <a:off x="75471" y="132588"/>
            <a:ext cx="8993075" cy="4878325"/>
            <a:chOff x="75471" y="132588"/>
            <a:chExt cx="8993075" cy="4878325"/>
          </a:xfrm>
        </p:grpSpPr>
        <p:grpSp>
          <p:nvGrpSpPr>
            <p:cNvPr id="387" name="Google Shape;387;p23"/>
            <p:cNvGrpSpPr/>
            <p:nvPr/>
          </p:nvGrpSpPr>
          <p:grpSpPr>
            <a:xfrm>
              <a:off x="75471" y="296700"/>
              <a:ext cx="8993075" cy="4550100"/>
              <a:chOff x="75471" y="296700"/>
              <a:chExt cx="8993075" cy="4550100"/>
            </a:xfrm>
          </p:grpSpPr>
          <p:sp>
            <p:nvSpPr>
              <p:cNvPr id="388" name="Google Shape;388;p23"/>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92" name="Google Shape;392;p23"/>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393" name="Google Shape;393;p23"/>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394" name="Google Shape;394;p23"/>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395" name="Google Shape;395;p23"/>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396" name="Google Shape;396;p23"/>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97" name="Shape 397"/>
        <p:cNvGrpSpPr/>
        <p:nvPr/>
      </p:nvGrpSpPr>
      <p:grpSpPr>
        <a:xfrm>
          <a:off x="0" y="0"/>
          <a:ext cx="0" cy="0"/>
          <a:chOff x="0" y="0"/>
          <a:chExt cx="0" cy="0"/>
        </a:xfrm>
      </p:grpSpPr>
      <p:pic>
        <p:nvPicPr>
          <p:cNvPr id="398" name="Google Shape;398;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9" name="Google Shape;399;p24"/>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01" name="Google Shape;401;p24"/>
          <p:cNvGrpSpPr/>
          <p:nvPr/>
        </p:nvGrpSpPr>
        <p:grpSpPr>
          <a:xfrm flipH="1">
            <a:off x="75462" y="132588"/>
            <a:ext cx="8993075" cy="4878325"/>
            <a:chOff x="75471" y="132588"/>
            <a:chExt cx="8993075" cy="4878325"/>
          </a:xfrm>
        </p:grpSpPr>
        <p:grpSp>
          <p:nvGrpSpPr>
            <p:cNvPr id="402" name="Google Shape;402;p24"/>
            <p:cNvGrpSpPr/>
            <p:nvPr/>
          </p:nvGrpSpPr>
          <p:grpSpPr>
            <a:xfrm>
              <a:off x="75471" y="296700"/>
              <a:ext cx="8993075" cy="4550100"/>
              <a:chOff x="75471" y="296700"/>
              <a:chExt cx="8993075" cy="4550100"/>
            </a:xfrm>
          </p:grpSpPr>
          <p:sp>
            <p:nvSpPr>
              <p:cNvPr id="403" name="Google Shape;403;p24"/>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07" name="Google Shape;407;p24"/>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08" name="Google Shape;408;p24"/>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09" name="Google Shape;409;p24"/>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10" name="Google Shape;410;p24"/>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11" name="Google Shape;411;p24"/>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412" name="Shape 412"/>
        <p:cNvGrpSpPr/>
        <p:nvPr/>
      </p:nvGrpSpPr>
      <p:grpSpPr>
        <a:xfrm>
          <a:off x="0" y="0"/>
          <a:ext cx="0" cy="0"/>
          <a:chOff x="0" y="0"/>
          <a:chExt cx="0" cy="0"/>
        </a:xfrm>
      </p:grpSpPr>
      <p:pic>
        <p:nvPicPr>
          <p:cNvPr id="413" name="Google Shape;413;p2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14" name="Google Shape;414;p25"/>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16" name="Google Shape;416;p25"/>
          <p:cNvGrpSpPr/>
          <p:nvPr/>
        </p:nvGrpSpPr>
        <p:grpSpPr>
          <a:xfrm flipH="1" rot="10800000">
            <a:off x="75462" y="132588"/>
            <a:ext cx="8993075" cy="4878325"/>
            <a:chOff x="75462" y="132588"/>
            <a:chExt cx="8993075" cy="4878325"/>
          </a:xfrm>
        </p:grpSpPr>
        <p:grpSp>
          <p:nvGrpSpPr>
            <p:cNvPr id="417" name="Google Shape;417;p25"/>
            <p:cNvGrpSpPr/>
            <p:nvPr/>
          </p:nvGrpSpPr>
          <p:grpSpPr>
            <a:xfrm flipH="1">
              <a:off x="75462" y="132588"/>
              <a:ext cx="8993075" cy="4878325"/>
              <a:chOff x="75471" y="132588"/>
              <a:chExt cx="8993075" cy="4878325"/>
            </a:xfrm>
          </p:grpSpPr>
          <p:grpSp>
            <p:nvGrpSpPr>
              <p:cNvPr id="418" name="Google Shape;418;p25"/>
              <p:cNvGrpSpPr/>
              <p:nvPr/>
            </p:nvGrpSpPr>
            <p:grpSpPr>
              <a:xfrm>
                <a:off x="75471" y="296700"/>
                <a:ext cx="8993075" cy="4550100"/>
                <a:chOff x="75471" y="296700"/>
                <a:chExt cx="8993075" cy="4550100"/>
              </a:xfrm>
            </p:grpSpPr>
            <p:sp>
              <p:nvSpPr>
                <p:cNvPr id="419" name="Google Shape;419;p2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3" name="Google Shape;423;p25"/>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4" name="Google Shape;424;p25"/>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25" name="Google Shape;425;p25"/>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26" name="Google Shape;426;p25"/>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27" name="Google Shape;427;p2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28" name="Google Shape;428;p25"/>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29" name="Google Shape;429;p25"/>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430" name="Shape 430"/>
        <p:cNvGrpSpPr/>
        <p:nvPr/>
      </p:nvGrpSpPr>
      <p:grpSpPr>
        <a:xfrm>
          <a:off x="0" y="0"/>
          <a:ext cx="0" cy="0"/>
          <a:chOff x="0" y="0"/>
          <a:chExt cx="0" cy="0"/>
        </a:xfrm>
      </p:grpSpPr>
      <p:pic>
        <p:nvPicPr>
          <p:cNvPr id="431" name="Google Shape;431;p2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32" name="Google Shape;432;p26"/>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4" name="Google Shape;434;p26"/>
          <p:cNvGrpSpPr/>
          <p:nvPr/>
        </p:nvGrpSpPr>
        <p:grpSpPr>
          <a:xfrm>
            <a:off x="75462" y="132588"/>
            <a:ext cx="8993075" cy="4878325"/>
            <a:chOff x="75462" y="132588"/>
            <a:chExt cx="8993075" cy="4878325"/>
          </a:xfrm>
        </p:grpSpPr>
        <p:grpSp>
          <p:nvGrpSpPr>
            <p:cNvPr id="435" name="Google Shape;435;p26"/>
            <p:cNvGrpSpPr/>
            <p:nvPr/>
          </p:nvGrpSpPr>
          <p:grpSpPr>
            <a:xfrm flipH="1">
              <a:off x="75462" y="132588"/>
              <a:ext cx="8993075" cy="4878325"/>
              <a:chOff x="75471" y="132588"/>
              <a:chExt cx="8993075" cy="4878325"/>
            </a:xfrm>
          </p:grpSpPr>
          <p:grpSp>
            <p:nvGrpSpPr>
              <p:cNvPr id="436" name="Google Shape;436;p26"/>
              <p:cNvGrpSpPr/>
              <p:nvPr/>
            </p:nvGrpSpPr>
            <p:grpSpPr>
              <a:xfrm>
                <a:off x="75471" y="296700"/>
                <a:ext cx="8993075" cy="4550100"/>
                <a:chOff x="75471" y="296700"/>
                <a:chExt cx="8993075" cy="4550100"/>
              </a:xfrm>
            </p:grpSpPr>
            <p:sp>
              <p:nvSpPr>
                <p:cNvPr id="437" name="Google Shape;437;p2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79003" y="30474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1" name="Google Shape;441;p26"/>
                <p:cNvSpPr/>
                <p:nvPr/>
              </p:nvSpPr>
              <p:spPr>
                <a:xfrm rot="10800000">
                  <a:off x="8539911" y="157290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2" name="Google Shape;442;p26"/>
                <p:cNvSpPr/>
                <p:nvPr/>
              </p:nvSpPr>
              <p:spPr>
                <a:xfrm rot="10800000">
                  <a:off x="8501134" y="138260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43" name="Google Shape;443;p26"/>
                <p:cNvSpPr/>
                <p:nvPr/>
              </p:nvSpPr>
              <p:spPr>
                <a:xfrm>
                  <a:off x="75471" y="31743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44" name="Google Shape;444;p2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45" name="Google Shape;445;p2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46" name="Google Shape;446;p26"/>
            <p:cNvSpPr/>
            <p:nvPr/>
          </p:nvSpPr>
          <p:spPr>
            <a:xfrm flipH="1" rot="10800000">
              <a:off x="78994" y="2698220"/>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47" name="Google Shape;447;p26"/>
            <p:cNvSpPr/>
            <p:nvPr/>
          </p:nvSpPr>
          <p:spPr>
            <a:xfrm flipH="1">
              <a:off x="8501126" y="166291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448" name="Shape 448"/>
        <p:cNvGrpSpPr/>
        <p:nvPr/>
      </p:nvGrpSpPr>
      <p:grpSpPr>
        <a:xfrm>
          <a:off x="0" y="0"/>
          <a:ext cx="0" cy="0"/>
          <a:chOff x="0" y="0"/>
          <a:chExt cx="0" cy="0"/>
        </a:xfrm>
      </p:grpSpPr>
      <p:pic>
        <p:nvPicPr>
          <p:cNvPr id="449" name="Google Shape;449;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0" name="Google Shape;450;p27"/>
          <p:cNvSpPr/>
          <p:nvPr/>
        </p:nvSpPr>
        <p:spPr>
          <a:xfrm flipH="1">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7"/>
          <p:cNvGrpSpPr/>
          <p:nvPr/>
        </p:nvGrpSpPr>
        <p:grpSpPr>
          <a:xfrm flipH="1" rot="10800000">
            <a:off x="75471" y="132588"/>
            <a:ext cx="8993075" cy="4878325"/>
            <a:chOff x="75471" y="132588"/>
            <a:chExt cx="8993075" cy="4878325"/>
          </a:xfrm>
        </p:grpSpPr>
        <p:grpSp>
          <p:nvGrpSpPr>
            <p:cNvPr id="452" name="Google Shape;452;p27"/>
            <p:cNvGrpSpPr/>
            <p:nvPr/>
          </p:nvGrpSpPr>
          <p:grpSpPr>
            <a:xfrm>
              <a:off x="75471" y="296700"/>
              <a:ext cx="8993075" cy="4550100"/>
              <a:chOff x="75471" y="296700"/>
              <a:chExt cx="8993075" cy="4550100"/>
            </a:xfrm>
          </p:grpSpPr>
          <p:sp>
            <p:nvSpPr>
              <p:cNvPr id="453" name="Google Shape;453;p2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57" name="Google Shape;457;p27"/>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58" name="Google Shape;458;p27"/>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59" name="Google Shape;459;p27"/>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60" name="Google Shape;460;p2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461" name="Google Shape;461;p2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462" name="Google Shape;46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65" name="Google Shape;465;p28"/>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8"/>
          <p:cNvGrpSpPr/>
          <p:nvPr/>
        </p:nvGrpSpPr>
        <p:grpSpPr>
          <a:xfrm flipH="1">
            <a:off x="75463" y="71150"/>
            <a:ext cx="8993075" cy="5001200"/>
            <a:chOff x="75463" y="71150"/>
            <a:chExt cx="8993075" cy="5001200"/>
          </a:xfrm>
        </p:grpSpPr>
        <p:sp>
          <p:nvSpPr>
            <p:cNvPr id="467" name="Google Shape;467;p28"/>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70" name="Google Shape;470;p28"/>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71" name="Google Shape;471;p28"/>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72" name="Google Shape;472;p28"/>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473" name="Google Shape;473;p28"/>
            <p:cNvGrpSpPr/>
            <p:nvPr/>
          </p:nvGrpSpPr>
          <p:grpSpPr>
            <a:xfrm>
              <a:off x="132900" y="132588"/>
              <a:ext cx="8878200" cy="4878325"/>
              <a:chOff x="132900" y="132588"/>
              <a:chExt cx="8878200" cy="4878325"/>
            </a:xfrm>
          </p:grpSpPr>
          <p:sp>
            <p:nvSpPr>
              <p:cNvPr id="474" name="Google Shape;474;p28"/>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475" name="Google Shape;475;p28"/>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476" name="Google Shape;476;p28"/>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28"/>
          <p:cNvSpPr txBox="1"/>
          <p:nvPr>
            <p:ph type="ctrTitle"/>
          </p:nvPr>
        </p:nvSpPr>
        <p:spPr>
          <a:xfrm>
            <a:off x="2382300" y="535000"/>
            <a:ext cx="4379400" cy="105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8" name="Google Shape;478;p28"/>
          <p:cNvSpPr txBox="1"/>
          <p:nvPr>
            <p:ph idx="1" type="subTitle"/>
          </p:nvPr>
        </p:nvSpPr>
        <p:spPr>
          <a:xfrm>
            <a:off x="2382300" y="2334600"/>
            <a:ext cx="4379400" cy="11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9" name="Google Shape;479;p28"/>
          <p:cNvSpPr txBox="1"/>
          <p:nvPr/>
        </p:nvSpPr>
        <p:spPr>
          <a:xfrm>
            <a:off x="2382300" y="3744250"/>
            <a:ext cx="43794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b="1" lang="en" sz="1000" u="sng">
                <a:solidFill>
                  <a:schemeClr val="hlink"/>
                </a:solidFill>
                <a:latin typeface="Assistant"/>
                <a:ea typeface="Assistant"/>
                <a:cs typeface="Assistant"/>
                <a:sym typeface="Assistant"/>
                <a:hlinkClick r:id="rId3"/>
              </a:rPr>
              <a:t>Slidesgo</a:t>
            </a:r>
            <a:r>
              <a:rPr lang="en" sz="1000">
                <a:solidFill>
                  <a:schemeClr val="dk1"/>
                </a:solidFill>
                <a:latin typeface="Assistant"/>
                <a:ea typeface="Assistant"/>
                <a:cs typeface="Assistant"/>
                <a:sym typeface="Assistant"/>
              </a:rPr>
              <a:t>, including icons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000">
                <a:solidFill>
                  <a:schemeClr val="dk1"/>
                </a:solidFill>
                <a:latin typeface="Assistant"/>
                <a:ea typeface="Assistant"/>
                <a:cs typeface="Assistant"/>
                <a:sym typeface="Assistant"/>
              </a:rPr>
              <a:t>, and infographics &amp; images by </a:t>
            </a:r>
            <a:r>
              <a:rPr b="1" lang="en" sz="1000" u="sng">
                <a:solidFill>
                  <a:schemeClr val="dk1"/>
                </a:solidFill>
                <a:latin typeface="Assistant"/>
                <a:ea typeface="Assistant"/>
                <a:cs typeface="Assistant"/>
                <a:sym typeface="Assistant"/>
                <a:hlinkClick r:id="rId5">
                  <a:extLst>
                    <a:ext uri="{A12FA001-AC4F-418D-AE19-62706E023703}">
                      <ahyp:hlinkClr val="tx"/>
                    </a:ext>
                  </a:extLst>
                </a:hlinkClick>
              </a:rPr>
              <a:t>Freepik</a:t>
            </a:r>
            <a:endParaRPr b="1" sz="1000" u="sng">
              <a:solidFill>
                <a:schemeClr val="dk1"/>
              </a:solidFill>
              <a:latin typeface="Assistant"/>
              <a:ea typeface="Assistant"/>
              <a:cs typeface="Assistant"/>
              <a:sym typeface="Assistan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80" name="Shape 480"/>
        <p:cNvGrpSpPr/>
        <p:nvPr/>
      </p:nvGrpSpPr>
      <p:grpSpPr>
        <a:xfrm>
          <a:off x="0" y="0"/>
          <a:ext cx="0" cy="0"/>
          <a:chOff x="0" y="0"/>
          <a:chExt cx="0" cy="0"/>
        </a:xfrm>
      </p:grpSpPr>
      <p:grpSp>
        <p:nvGrpSpPr>
          <p:cNvPr id="481" name="Google Shape;481;p29"/>
          <p:cNvGrpSpPr/>
          <p:nvPr/>
        </p:nvGrpSpPr>
        <p:grpSpPr>
          <a:xfrm>
            <a:off x="0" y="0"/>
            <a:ext cx="9144000" cy="5143500"/>
            <a:chOff x="0" y="0"/>
            <a:chExt cx="9144000" cy="5143500"/>
          </a:xfrm>
        </p:grpSpPr>
        <p:pic>
          <p:nvPicPr>
            <p:cNvPr id="482" name="Google Shape;48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3" name="Google Shape;483;p2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9"/>
          <p:cNvGrpSpPr/>
          <p:nvPr/>
        </p:nvGrpSpPr>
        <p:grpSpPr>
          <a:xfrm flipH="1" rot="10800000">
            <a:off x="75471" y="132588"/>
            <a:ext cx="8993075" cy="4878325"/>
            <a:chOff x="75471" y="132588"/>
            <a:chExt cx="8993075" cy="4878325"/>
          </a:xfrm>
        </p:grpSpPr>
        <p:sp>
          <p:nvSpPr>
            <p:cNvPr id="485" name="Google Shape;485;p29"/>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nvGrpSpPr>
            <p:cNvPr id="486" name="Google Shape;486;p29"/>
            <p:cNvGrpSpPr/>
            <p:nvPr/>
          </p:nvGrpSpPr>
          <p:grpSpPr>
            <a:xfrm flipH="1">
              <a:off x="75471" y="296700"/>
              <a:ext cx="8993075" cy="4550100"/>
              <a:chOff x="75471" y="296700"/>
              <a:chExt cx="8993075" cy="4550100"/>
            </a:xfrm>
          </p:grpSpPr>
          <p:sp>
            <p:nvSpPr>
              <p:cNvPr id="487" name="Google Shape;487;p2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79003" y="48937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1" name="Google Shape;491;p29"/>
              <p:cNvSpPr/>
              <p:nvPr/>
            </p:nvSpPr>
            <p:spPr>
              <a:xfrm>
                <a:off x="75471" y="61625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492" name="Google Shape;492;p29"/>
              <p:cNvSpPr/>
              <p:nvPr/>
            </p:nvSpPr>
            <p:spPr>
              <a:xfrm rot="10800000">
                <a:off x="8539911" y="3871676"/>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3" name="Google Shape;493;p29"/>
              <p:cNvSpPr/>
              <p:nvPr/>
            </p:nvSpPr>
            <p:spPr>
              <a:xfrm rot="10800000">
                <a:off x="8501134" y="3681382"/>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494" name="Google Shape;494;p29"/>
            <p:cNvSpPr/>
            <p:nvPr/>
          </p:nvSpPr>
          <p:spPr>
            <a:xfrm flipH="1">
              <a:off x="7681200"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95" name="Shape 495"/>
        <p:cNvGrpSpPr/>
        <p:nvPr/>
      </p:nvGrpSpPr>
      <p:grpSpPr>
        <a:xfrm>
          <a:off x="0" y="0"/>
          <a:ext cx="0" cy="0"/>
          <a:chOff x="0" y="0"/>
          <a:chExt cx="0" cy="0"/>
        </a:xfrm>
      </p:grpSpPr>
      <p:pic>
        <p:nvPicPr>
          <p:cNvPr id="496" name="Google Shape;496;p30"/>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97" name="Google Shape;497;p30"/>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30"/>
          <p:cNvGrpSpPr/>
          <p:nvPr/>
        </p:nvGrpSpPr>
        <p:grpSpPr>
          <a:xfrm>
            <a:off x="80513" y="71150"/>
            <a:ext cx="8982975" cy="5001200"/>
            <a:chOff x="80513" y="71150"/>
            <a:chExt cx="8982975" cy="5001200"/>
          </a:xfrm>
        </p:grpSpPr>
        <p:sp>
          <p:nvSpPr>
            <p:cNvPr id="499" name="Google Shape;499;p30"/>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500" name="Google Shape;500;p30"/>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0"/>
            <p:cNvGrpSpPr/>
            <p:nvPr/>
          </p:nvGrpSpPr>
          <p:grpSpPr>
            <a:xfrm flipH="1" rot="10800000">
              <a:off x="132900" y="132588"/>
              <a:ext cx="8878200" cy="4878325"/>
              <a:chOff x="132900" y="132588"/>
              <a:chExt cx="8878200" cy="4878325"/>
            </a:xfrm>
          </p:grpSpPr>
          <p:sp>
            <p:nvSpPr>
              <p:cNvPr id="502" name="Google Shape;502;p30"/>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503" name="Google Shape;503;p30"/>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504" name="Google Shape;504;p30"/>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pic>
        <p:nvPicPr>
          <p:cNvPr id="41" name="Google Shape;41;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2" name="Google Shape;42;p4"/>
          <p:cNvSpPr/>
          <p:nvPr/>
        </p:nvSpPr>
        <p:spPr>
          <a:xfrm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4"/>
          <p:cNvGrpSpPr/>
          <p:nvPr/>
        </p:nvGrpSpPr>
        <p:grpSpPr>
          <a:xfrm rot="10800000">
            <a:off x="75462" y="132588"/>
            <a:ext cx="8993075" cy="4878325"/>
            <a:chOff x="75471" y="132588"/>
            <a:chExt cx="8993075" cy="4878325"/>
          </a:xfrm>
        </p:grpSpPr>
        <p:grpSp>
          <p:nvGrpSpPr>
            <p:cNvPr id="44" name="Google Shape;44;p4"/>
            <p:cNvGrpSpPr/>
            <p:nvPr/>
          </p:nvGrpSpPr>
          <p:grpSpPr>
            <a:xfrm>
              <a:off x="75471" y="296700"/>
              <a:ext cx="8993075" cy="4550100"/>
              <a:chOff x="75471" y="296700"/>
              <a:chExt cx="8993075" cy="4550100"/>
            </a:xfrm>
          </p:grpSpPr>
          <p:sp>
            <p:nvSpPr>
              <p:cNvPr id="45" name="Google Shape;45;p4"/>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49" name="Google Shape;49;p4"/>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50" name="Google Shape;50;p4"/>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51" name="Google Shape;51;p4"/>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52" name="Google Shape;52;p4"/>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53" name="Google Shape;53;p4"/>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54" name="Google Shape;5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5" name="Google Shape;55;p4"/>
          <p:cNvSpPr txBox="1"/>
          <p:nvPr>
            <p:ph idx="1" type="body"/>
          </p:nvPr>
        </p:nvSpPr>
        <p:spPr>
          <a:xfrm>
            <a:off x="720000" y="1152475"/>
            <a:ext cx="3852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56" name="Google Shape;56;p4"/>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10" name="Shape 51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11" name="Shape 511"/>
        <p:cNvGrpSpPr/>
        <p:nvPr/>
      </p:nvGrpSpPr>
      <p:grpSpPr>
        <a:xfrm>
          <a:off x="0" y="0"/>
          <a:ext cx="0" cy="0"/>
          <a:chOff x="0" y="0"/>
          <a:chExt cx="0" cy="0"/>
        </a:xfrm>
      </p:grpSpPr>
      <p:sp>
        <p:nvSpPr>
          <p:cNvPr id="512" name="Google Shape;512;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pic>
        <p:nvPicPr>
          <p:cNvPr id="58" name="Google Shape;58;p5"/>
          <p:cNvPicPr preferRelativeResize="0"/>
          <p:nvPr/>
        </p:nvPicPr>
        <p:blipFill rotWithShape="1">
          <a:blip r:embed="rId2">
            <a:alphaModFix/>
          </a:blip>
          <a:srcRect b="7806" l="0" r="0" t="7798"/>
          <a:stretch/>
        </p:blipFill>
        <p:spPr>
          <a:xfrm rot="10800000">
            <a:off x="0" y="0"/>
            <a:ext cx="9144003" cy="5143501"/>
          </a:xfrm>
          <a:prstGeom prst="rect">
            <a:avLst/>
          </a:prstGeom>
          <a:noFill/>
          <a:ln>
            <a:noFill/>
          </a:ln>
        </p:spPr>
      </p:pic>
      <p:sp>
        <p:nvSpPr>
          <p:cNvPr id="59" name="Google Shape;59;p5"/>
          <p:cNvSpPr/>
          <p:nvPr/>
        </p:nvSpPr>
        <p:spPr>
          <a:xfrm>
            <a:off x="0" y="0"/>
            <a:ext cx="9144000" cy="5143500"/>
          </a:xfrm>
          <a:prstGeom prst="rect">
            <a:avLst/>
          </a:prstGeom>
          <a:solidFill>
            <a:srgbClr val="000000">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5"/>
          <p:cNvGrpSpPr/>
          <p:nvPr/>
        </p:nvGrpSpPr>
        <p:grpSpPr>
          <a:xfrm flipH="1">
            <a:off x="75462" y="132588"/>
            <a:ext cx="8993075" cy="4878325"/>
            <a:chOff x="75471" y="132588"/>
            <a:chExt cx="8993075" cy="4878325"/>
          </a:xfrm>
        </p:grpSpPr>
        <p:grpSp>
          <p:nvGrpSpPr>
            <p:cNvPr id="61" name="Google Shape;61;p5"/>
            <p:cNvGrpSpPr/>
            <p:nvPr/>
          </p:nvGrpSpPr>
          <p:grpSpPr>
            <a:xfrm>
              <a:off x="75471" y="296700"/>
              <a:ext cx="8993075" cy="4550100"/>
              <a:chOff x="75471" y="296700"/>
              <a:chExt cx="8993075" cy="4550100"/>
            </a:xfrm>
          </p:grpSpPr>
          <p:sp>
            <p:nvSpPr>
              <p:cNvPr id="62" name="Google Shape;62;p5"/>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66" name="Google Shape;66;p5"/>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67" name="Google Shape;67;p5"/>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68" name="Google Shape;68;p5"/>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69" name="Google Shape;69;p5"/>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70" name="Google Shape;70;p5"/>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71" name="Google Shape;71;p5"/>
          <p:cNvSpPr txBox="1"/>
          <p:nvPr>
            <p:ph idx="1" type="subTitle"/>
          </p:nvPr>
        </p:nvSpPr>
        <p:spPr>
          <a:xfrm>
            <a:off x="1337700" y="2243775"/>
            <a:ext cx="2929500" cy="4674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 name="Google Shape;72;p5"/>
          <p:cNvSpPr txBox="1"/>
          <p:nvPr>
            <p:ph idx="2" type="subTitle"/>
          </p:nvPr>
        </p:nvSpPr>
        <p:spPr>
          <a:xfrm>
            <a:off x="4876800" y="2243775"/>
            <a:ext cx="2929500" cy="46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 name="Google Shape;73;p5"/>
          <p:cNvSpPr txBox="1"/>
          <p:nvPr>
            <p:ph idx="3" type="subTitle"/>
          </p:nvPr>
        </p:nvSpPr>
        <p:spPr>
          <a:xfrm>
            <a:off x="1337700" y="2638900"/>
            <a:ext cx="2929500" cy="1743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5"/>
          <p:cNvSpPr txBox="1"/>
          <p:nvPr>
            <p:ph idx="4" type="subTitle"/>
          </p:nvPr>
        </p:nvSpPr>
        <p:spPr>
          <a:xfrm>
            <a:off x="4876801" y="2638900"/>
            <a:ext cx="2929500" cy="174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pic>
        <p:nvPicPr>
          <p:cNvPr id="77" name="Google Shape;77;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8" name="Google Shape;78;p6"/>
          <p:cNvSpPr/>
          <p:nvPr/>
        </p:nvSpPr>
        <p:spPr>
          <a:xfrm flipH="1" rot="10800000">
            <a:off x="0" y="0"/>
            <a:ext cx="9144000" cy="5143500"/>
          </a:xfrm>
          <a:prstGeom prst="rect">
            <a:avLst/>
          </a:prstGeom>
          <a:solidFill>
            <a:srgbClr val="000000">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rot="10800000">
            <a:off x="75462" y="132588"/>
            <a:ext cx="8993075" cy="4878325"/>
            <a:chOff x="75471" y="132588"/>
            <a:chExt cx="8993075" cy="4878325"/>
          </a:xfrm>
        </p:grpSpPr>
        <p:grpSp>
          <p:nvGrpSpPr>
            <p:cNvPr id="80" name="Google Shape;80;p6"/>
            <p:cNvGrpSpPr/>
            <p:nvPr/>
          </p:nvGrpSpPr>
          <p:grpSpPr>
            <a:xfrm>
              <a:off x="75471" y="296700"/>
              <a:ext cx="8993075" cy="4550100"/>
              <a:chOff x="75471" y="296700"/>
              <a:chExt cx="8993075" cy="4550100"/>
            </a:xfrm>
          </p:grpSpPr>
          <p:sp>
            <p:nvSpPr>
              <p:cNvPr id="81" name="Google Shape;81;p6"/>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85" name="Google Shape;85;p6"/>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86" name="Google Shape;86;p6"/>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87" name="Google Shape;87;p6"/>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88" name="Google Shape;88;p6"/>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89" name="Google Shape;89;p6"/>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
        <p:nvSpPr>
          <p:cNvPr id="90" name="Google Shape;9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grpSp>
        <p:nvGrpSpPr>
          <p:cNvPr id="92" name="Google Shape;92;p7"/>
          <p:cNvGrpSpPr/>
          <p:nvPr/>
        </p:nvGrpSpPr>
        <p:grpSpPr>
          <a:xfrm>
            <a:off x="0" y="0"/>
            <a:ext cx="9144000" cy="5143500"/>
            <a:chOff x="0" y="0"/>
            <a:chExt cx="9144000" cy="5143500"/>
          </a:xfrm>
        </p:grpSpPr>
        <p:pic>
          <p:nvPicPr>
            <p:cNvPr id="93" name="Google Shape;9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 name="Google Shape;94;p7"/>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txBox="1"/>
          <p:nvPr>
            <p:ph type="title"/>
          </p:nvPr>
        </p:nvSpPr>
        <p:spPr>
          <a:xfrm>
            <a:off x="4112988" y="965600"/>
            <a:ext cx="3837900" cy="5727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96" name="Google Shape;96;p7"/>
          <p:cNvSpPr txBox="1"/>
          <p:nvPr>
            <p:ph idx="1" type="body"/>
          </p:nvPr>
        </p:nvSpPr>
        <p:spPr>
          <a:xfrm>
            <a:off x="4112988" y="1723912"/>
            <a:ext cx="3837900" cy="245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97" name="Google Shape;97;p7"/>
          <p:cNvSpPr/>
          <p:nvPr>
            <p:ph idx="2" type="pic"/>
          </p:nvPr>
        </p:nvSpPr>
        <p:spPr>
          <a:xfrm>
            <a:off x="1193088" y="713075"/>
            <a:ext cx="2538900" cy="3717300"/>
          </a:xfrm>
          <a:prstGeom prst="roundRect">
            <a:avLst>
              <a:gd fmla="val 16667" name="adj"/>
            </a:avLst>
          </a:prstGeom>
          <a:noFill/>
          <a:ln>
            <a:noFill/>
          </a:ln>
        </p:spPr>
      </p:sp>
      <p:grpSp>
        <p:nvGrpSpPr>
          <p:cNvPr id="98" name="Google Shape;98;p7"/>
          <p:cNvGrpSpPr/>
          <p:nvPr/>
        </p:nvGrpSpPr>
        <p:grpSpPr>
          <a:xfrm>
            <a:off x="75471" y="132588"/>
            <a:ext cx="8993075" cy="4878325"/>
            <a:chOff x="75471" y="132588"/>
            <a:chExt cx="8993075" cy="4878325"/>
          </a:xfrm>
        </p:grpSpPr>
        <p:grpSp>
          <p:nvGrpSpPr>
            <p:cNvPr id="99" name="Google Shape;99;p7"/>
            <p:cNvGrpSpPr/>
            <p:nvPr/>
          </p:nvGrpSpPr>
          <p:grpSpPr>
            <a:xfrm>
              <a:off x="75471" y="296700"/>
              <a:ext cx="8993075" cy="4550100"/>
              <a:chOff x="75471" y="296700"/>
              <a:chExt cx="8993075" cy="4550100"/>
            </a:xfrm>
          </p:grpSpPr>
          <p:sp>
            <p:nvSpPr>
              <p:cNvPr id="100" name="Google Shape;100;p7"/>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316950" y="4385000"/>
                <a:ext cx="461700" cy="4617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rot="10800000">
                <a:off x="8364750" y="296750"/>
                <a:ext cx="462300" cy="462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79003" y="3309225"/>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04" name="Google Shape;104;p7"/>
              <p:cNvSpPr/>
              <p:nvPr/>
            </p:nvSpPr>
            <p:spPr>
              <a:xfrm rot="10800000">
                <a:off x="8539911" y="949351"/>
                <a:ext cx="525104" cy="782394"/>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05" name="Google Shape;105;p7"/>
              <p:cNvSpPr/>
              <p:nvPr/>
            </p:nvSpPr>
            <p:spPr>
              <a:xfrm rot="10800000">
                <a:off x="8501134" y="759057"/>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06" name="Google Shape;106;p7"/>
              <p:cNvSpPr/>
              <p:nvPr/>
            </p:nvSpPr>
            <p:spPr>
              <a:xfrm>
                <a:off x="75471" y="3436100"/>
                <a:ext cx="567412" cy="845821"/>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sp>
          <p:nvSpPr>
            <p:cNvPr id="107" name="Google Shape;107;p7"/>
            <p:cNvSpPr/>
            <p:nvPr/>
          </p:nvSpPr>
          <p:spPr>
            <a:xfrm flipH="1">
              <a:off x="7738646" y="3645063"/>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sp>
          <p:nvSpPr>
            <p:cNvPr id="108" name="Google Shape;108;p7"/>
            <p:cNvSpPr/>
            <p:nvPr/>
          </p:nvSpPr>
          <p:spPr>
            <a:xfrm flipH="1" rot="10800000">
              <a:off x="132900" y="132588"/>
              <a:ext cx="1329900" cy="1365850"/>
            </a:xfrm>
            <a:custGeom>
              <a:rect b="b" l="l" r="r" t="t"/>
              <a:pathLst>
                <a:path extrusionOk="0" h="54634" w="53196">
                  <a:moveTo>
                    <a:pt x="0" y="0"/>
                  </a:moveTo>
                  <a:lnTo>
                    <a:pt x="0" y="54634"/>
                  </a:lnTo>
                  <a:lnTo>
                    <a:pt x="53196" y="54634"/>
                  </a:lnTo>
                </a:path>
              </a:pathLst>
            </a:custGeom>
            <a:noFill/>
            <a:ln cap="flat" cmpd="sng" w="28575">
              <a:solidFill>
                <a:schemeClr val="accent3"/>
              </a:solidFill>
              <a:prstDash val="solid"/>
              <a:round/>
              <a:headEnd len="med" w="med" type="none"/>
              <a:tailEnd len="med" w="med" type="none"/>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pic>
        <p:nvPicPr>
          <p:cNvPr id="110" name="Google Shape;110;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11" name="Google Shape;111;p8"/>
          <p:cNvSpPr/>
          <p:nvPr/>
        </p:nvSpPr>
        <p:spPr>
          <a:xfrm flipH="1" rot="10800000">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8"/>
          <p:cNvGrpSpPr/>
          <p:nvPr/>
        </p:nvGrpSpPr>
        <p:grpSpPr>
          <a:xfrm flipH="1" rot="10800000">
            <a:off x="80513" y="71150"/>
            <a:ext cx="8982975" cy="5001200"/>
            <a:chOff x="80513" y="71150"/>
            <a:chExt cx="8982975" cy="5001200"/>
          </a:xfrm>
        </p:grpSpPr>
        <p:sp>
          <p:nvSpPr>
            <p:cNvPr id="113" name="Google Shape;113;p8"/>
            <p:cNvSpPr/>
            <p:nvPr/>
          </p:nvSpPr>
          <p:spPr>
            <a:xfrm flipH="1" rot="10800000">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flipH="1" rot="10800000">
              <a:off x="132900" y="132588"/>
              <a:ext cx="8878200" cy="4878325"/>
              <a:chOff x="132900" y="132588"/>
              <a:chExt cx="8878200" cy="4878325"/>
            </a:xfrm>
          </p:grpSpPr>
          <p:sp>
            <p:nvSpPr>
              <p:cNvPr id="115" name="Google Shape;115;p8"/>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16" name="Google Shape;116;p8"/>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17" name="Google Shape;117;p8"/>
            <p:cNvSpPr/>
            <p:nvPr/>
          </p:nvSpPr>
          <p:spPr>
            <a:xfrm flipH="1">
              <a:off x="78088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3169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80513"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20" name="Google Shape;120;p8"/>
            <p:cNvSpPr/>
            <p:nvPr/>
          </p:nvSpPr>
          <p:spPr>
            <a:xfrm flipH="1">
              <a:off x="8312588"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grpSp>
      <p:sp>
        <p:nvSpPr>
          <p:cNvPr id="121" name="Google Shape;12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pic>
        <p:nvPicPr>
          <p:cNvPr id="123" name="Google Shape;123;p9"/>
          <p:cNvPicPr preferRelativeResize="0"/>
          <p:nvPr/>
        </p:nvPicPr>
        <p:blipFill rotWithShape="1">
          <a:blip r:embed="rId2">
            <a:alphaModFix/>
          </a:blip>
          <a:srcRect b="8505" l="835" r="845" t="8513"/>
          <a:stretch/>
        </p:blipFill>
        <p:spPr>
          <a:xfrm flipH="1" rot="10800000">
            <a:off x="0" y="0"/>
            <a:ext cx="9144049" cy="5143501"/>
          </a:xfrm>
          <a:prstGeom prst="rect">
            <a:avLst/>
          </a:prstGeom>
          <a:noFill/>
          <a:ln>
            <a:noFill/>
          </a:ln>
        </p:spPr>
      </p:pic>
      <p:sp>
        <p:nvSpPr>
          <p:cNvPr id="124" name="Google Shape;124;p9"/>
          <p:cNvSpPr/>
          <p:nvPr/>
        </p:nvSpPr>
        <p:spPr>
          <a:xfrm>
            <a:off x="0" y="0"/>
            <a:ext cx="9144000" cy="5143500"/>
          </a:xfrm>
          <a:prstGeom prst="rect">
            <a:avLst/>
          </a:prstGeom>
          <a:solidFill>
            <a:srgbClr val="000000">
              <a:alpha val="5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flipH="1">
            <a:off x="75463" y="71150"/>
            <a:ext cx="8993075" cy="5001200"/>
            <a:chOff x="75463" y="71150"/>
            <a:chExt cx="8993075" cy="5001200"/>
          </a:xfrm>
        </p:grpSpPr>
        <p:sp>
          <p:nvSpPr>
            <p:cNvPr id="126" name="Google Shape;126;p9"/>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29" name="Google Shape;129;p9"/>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30" name="Google Shape;130;p9"/>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31" name="Google Shape;131;p9"/>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32" name="Google Shape;132;p9"/>
            <p:cNvGrpSpPr/>
            <p:nvPr/>
          </p:nvGrpSpPr>
          <p:grpSpPr>
            <a:xfrm>
              <a:off x="132900" y="132588"/>
              <a:ext cx="8878200" cy="4878325"/>
              <a:chOff x="132900" y="132588"/>
              <a:chExt cx="8878200" cy="4878325"/>
            </a:xfrm>
          </p:grpSpPr>
          <p:sp>
            <p:nvSpPr>
              <p:cNvPr id="133" name="Google Shape;133;p9"/>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34" name="Google Shape;134;p9"/>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35" name="Google Shape;135;p9"/>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p:nvPr>
            <p:ph idx="2" type="pic"/>
          </p:nvPr>
        </p:nvSpPr>
        <p:spPr>
          <a:xfrm>
            <a:off x="0" y="0"/>
            <a:ext cx="9144000" cy="5143500"/>
          </a:xfrm>
          <a:prstGeom prst="rect">
            <a:avLst/>
          </a:prstGeom>
          <a:noFill/>
          <a:ln>
            <a:noFill/>
          </a:ln>
        </p:spPr>
      </p:sp>
      <p:grpSp>
        <p:nvGrpSpPr>
          <p:cNvPr id="140" name="Google Shape;140;p10"/>
          <p:cNvGrpSpPr/>
          <p:nvPr/>
        </p:nvGrpSpPr>
        <p:grpSpPr>
          <a:xfrm>
            <a:off x="75463" y="71150"/>
            <a:ext cx="8993075" cy="5001200"/>
            <a:chOff x="75463" y="71150"/>
            <a:chExt cx="8993075" cy="5001200"/>
          </a:xfrm>
        </p:grpSpPr>
        <p:sp>
          <p:nvSpPr>
            <p:cNvPr id="141" name="Google Shape;141;p10"/>
            <p:cNvSpPr/>
            <p:nvPr/>
          </p:nvSpPr>
          <p:spPr>
            <a:xfrm>
              <a:off x="316950" y="38285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rot="10800000">
              <a:off x="7808850" y="296700"/>
              <a:ext cx="1018200" cy="1018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80513" y="71150"/>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44" name="Google Shape;144;p10"/>
            <p:cNvSpPr/>
            <p:nvPr/>
          </p:nvSpPr>
          <p:spPr>
            <a:xfrm>
              <a:off x="75463" y="252575"/>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sp>
          <p:nvSpPr>
            <p:cNvPr id="145" name="Google Shape;145;p10"/>
            <p:cNvSpPr/>
            <p:nvPr/>
          </p:nvSpPr>
          <p:spPr>
            <a:xfrm rot="10800000">
              <a:off x="8312588" y="3953525"/>
              <a:ext cx="750900" cy="1118825"/>
            </a:xfrm>
            <a:custGeom>
              <a:rect b="b" l="l" r="r" t="t"/>
              <a:pathLst>
                <a:path extrusionOk="0" h="44753" w="30036">
                  <a:moveTo>
                    <a:pt x="0" y="44753"/>
                  </a:moveTo>
                  <a:lnTo>
                    <a:pt x="30036" y="0"/>
                  </a:lnTo>
                </a:path>
              </a:pathLst>
            </a:custGeom>
            <a:noFill/>
            <a:ln cap="flat" cmpd="sng" w="28575">
              <a:solidFill>
                <a:schemeClr val="accent3"/>
              </a:solidFill>
              <a:prstDash val="solid"/>
              <a:round/>
              <a:headEnd len="med" w="med" type="none"/>
              <a:tailEnd len="med" w="med" type="none"/>
            </a:ln>
          </p:spPr>
        </p:sp>
        <p:sp>
          <p:nvSpPr>
            <p:cNvPr id="146" name="Google Shape;146;p10"/>
            <p:cNvSpPr/>
            <p:nvPr/>
          </p:nvSpPr>
          <p:spPr>
            <a:xfrm rot="10800000">
              <a:off x="8257138" y="3681400"/>
              <a:ext cx="811400" cy="1209525"/>
            </a:xfrm>
            <a:custGeom>
              <a:rect b="b" l="l" r="r" t="t"/>
              <a:pathLst>
                <a:path extrusionOk="0" h="48381" w="32456">
                  <a:moveTo>
                    <a:pt x="0" y="48381"/>
                  </a:moveTo>
                  <a:lnTo>
                    <a:pt x="32456" y="0"/>
                  </a:lnTo>
                </a:path>
              </a:pathLst>
            </a:custGeom>
            <a:noFill/>
            <a:ln cap="flat" cmpd="sng" w="28575">
              <a:solidFill>
                <a:schemeClr val="accent3"/>
              </a:solidFill>
              <a:prstDash val="solid"/>
              <a:round/>
              <a:headEnd len="med" w="med" type="none"/>
              <a:tailEnd len="med" w="med" type="none"/>
            </a:ln>
          </p:spPr>
        </p:sp>
        <p:grpSp>
          <p:nvGrpSpPr>
            <p:cNvPr id="147" name="Google Shape;147;p10"/>
            <p:cNvGrpSpPr/>
            <p:nvPr/>
          </p:nvGrpSpPr>
          <p:grpSpPr>
            <a:xfrm>
              <a:off x="132900" y="132588"/>
              <a:ext cx="8878200" cy="4878325"/>
              <a:chOff x="132900" y="132588"/>
              <a:chExt cx="8878200" cy="4878325"/>
            </a:xfrm>
          </p:grpSpPr>
          <p:sp>
            <p:nvSpPr>
              <p:cNvPr id="148" name="Google Shape;148;p10"/>
              <p:cNvSpPr/>
              <p:nvPr/>
            </p:nvSpPr>
            <p:spPr>
              <a:xfrm>
                <a:off x="132900" y="164053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sp>
            <p:nvSpPr>
              <p:cNvPr id="149" name="Google Shape;149;p10"/>
              <p:cNvSpPr/>
              <p:nvPr/>
            </p:nvSpPr>
            <p:spPr>
              <a:xfrm rot="10800000">
                <a:off x="2620025" y="132588"/>
                <a:ext cx="6391075" cy="3370375"/>
              </a:xfrm>
              <a:custGeom>
                <a:rect b="b" l="l" r="r" t="t"/>
                <a:pathLst>
                  <a:path extrusionOk="0" h="134815" w="255643">
                    <a:moveTo>
                      <a:pt x="0" y="0"/>
                    </a:moveTo>
                    <a:lnTo>
                      <a:pt x="0" y="134815"/>
                    </a:lnTo>
                    <a:lnTo>
                      <a:pt x="255643" y="134815"/>
                    </a:lnTo>
                  </a:path>
                </a:pathLst>
              </a:custGeom>
              <a:noFill/>
              <a:ln cap="flat" cmpd="sng" w="28575">
                <a:solidFill>
                  <a:schemeClr val="accent3"/>
                </a:solidFill>
                <a:prstDash val="solid"/>
                <a:round/>
                <a:headEnd len="med" w="med" type="none"/>
                <a:tailEnd len="med" w="med" type="none"/>
              </a:ln>
            </p:spPr>
          </p:sp>
        </p:grpSp>
        <p:sp>
          <p:nvSpPr>
            <p:cNvPr id="150" name="Google Shape;150;p10"/>
            <p:cNvSpPr/>
            <p:nvPr/>
          </p:nvSpPr>
          <p:spPr>
            <a:xfrm>
              <a:off x="316950" y="296700"/>
              <a:ext cx="8510100" cy="4550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0"/>
          <p:cNvSpPr txBox="1"/>
          <p:nvPr>
            <p:ph type="title"/>
          </p:nvPr>
        </p:nvSpPr>
        <p:spPr>
          <a:xfrm>
            <a:off x="1070525" y="3859100"/>
            <a:ext cx="7002900" cy="5679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rtl="0" algn="ctr">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07" name="Shape 507"/>
        <p:cNvGrpSpPr/>
        <p:nvPr/>
      </p:nvGrpSpPr>
      <p:grpSpPr>
        <a:xfrm>
          <a:off x="0" y="0"/>
          <a:ext cx="0" cy="0"/>
          <a:chOff x="0" y="0"/>
          <a:chExt cx="0" cy="0"/>
        </a:xfrm>
      </p:grpSpPr>
      <p:sp>
        <p:nvSpPr>
          <p:cNvPr id="508" name="Google Shape;508;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09" name="Google Shape;509;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docs.google.com/spreadsheets/d/1PC-pyv1umklJ5g8ToMUeUw23SOOpRTxGZ2uCSPbIbkE/copy#gid=0" TargetMode="External"/><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15.jpg"/><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freepik.com/free-vector/dark-bokeh-background_831193.htm/?utm_source=slidesgo_template&amp;utm_medium=referral-link&amp;utm_campaign=sg_resources&amp;utm_content=freepik" TargetMode="External"/><Relationship Id="rId4" Type="http://schemas.openxmlformats.org/officeDocument/2006/relationships/hyperlink" Target="https://www.freepik.com/free-photo/close-up-metallic-grey-background_12336079.htm/?utm_source=slidesgo_template&amp;utm_medium=referral-link&amp;utm_campaign=sg_resources&amp;utm_content=freepik" TargetMode="External"/><Relationship Id="rId9" Type="http://schemas.openxmlformats.org/officeDocument/2006/relationships/hyperlink" Target="https://www.freepik.com/free-photo/glittering-shine-bulbs-lights-background_2728038.htm/?utm_source=slidesgo_template&amp;utm_medium=referral-link&amp;utm_campaign=sg_resources&amp;utm_content=freepik" TargetMode="External"/><Relationship Id="rId5" Type="http://schemas.openxmlformats.org/officeDocument/2006/relationships/hyperlink" Target="https://www.freepik.com/free-photo/white-bokeh-lights-black-background_2727983.htm/?utm_source=slidesgo_template&amp;utm_medium=referral-link&amp;utm_campaign=sg_resources&amp;utm_content=freepik" TargetMode="External"/><Relationship Id="rId6" Type="http://schemas.openxmlformats.org/officeDocument/2006/relationships/hyperlink" Target="https://www.freepik.com/free-photo/abstract-circular-neon-lights-background_2392938.htm/?utm_source=slidesgo_template&amp;utm_medium=referral-link&amp;utm_campaign=sg_resources&amp;utm_content=freepik" TargetMode="External"/><Relationship Id="rId7" Type="http://schemas.openxmlformats.org/officeDocument/2006/relationships/hyperlink" Target="https://www.freepik.com/free-photo/translucent-light-spots_2241149.htm/?utm_source=slidesgo_template&amp;utm_medium=referral-link&amp;utm_campaign=sg_resources&amp;utm_content=freepik" TargetMode="External"/><Relationship Id="rId8" Type="http://schemas.openxmlformats.org/officeDocument/2006/relationships/hyperlink" Target="https://www.freepik.com/free-photo/illuminated-blue-bokeh-black-background_2728012.htm/?utm_source=slidesgo_template&amp;utm_medium=referral-link&amp;utm_campaign=sg_resources&amp;utm_content=freepik" TargetMode="External"/><Relationship Id="rId11" Type="http://schemas.openxmlformats.org/officeDocument/2006/relationships/hyperlink" Target="https://www.freepik.com/free-photo/christmas-lights-black-background_1379931.htm/?utm_source=slidesgo_template&amp;utm_medium=referral-link&amp;utm_campaign=sg_resources&amp;utm_content=freepik" TargetMode="External"/><Relationship Id="rId10" Type="http://schemas.openxmlformats.org/officeDocument/2006/relationships/hyperlink" Target="https://www.freepik.com/free-photo/abstract-bokeh-background_2377361.htm/?utm_source=slidesgo_template&amp;utm_medium=referral-link&amp;utm_campaign=sg_resources&amp;utm_content=freepik" TargetMode="External"/><Relationship Id="rId13" Type="http://schemas.openxmlformats.org/officeDocument/2006/relationships/hyperlink" Target="https://www.freepik.com/free-photo/diwali-festival-lights-tradition_10297635.htm/?utm_source=slidesgo_template&amp;utm_medium=referral-link&amp;utm_campaign=sg_resources&amp;utm_content=freepik" TargetMode="External"/><Relationship Id="rId12" Type="http://schemas.openxmlformats.org/officeDocument/2006/relationships/hyperlink" Target="https://www.freepik.com/free-photo/abstract-bokeh-background-with-colorful-lights_2354996.htm/?utm_source=slidesgo_template&amp;utm_medium=referral-link&amp;utm_campaign=sg_resources&amp;utm_content=freepik" TargetMode="External"/><Relationship Id="rId14" Type="http://schemas.openxmlformats.org/officeDocument/2006/relationships/hyperlink" Target="https://www.freepik.com/free-photo/effect-city-lights-night_24238288.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gradient-golden-luxury-frame_17351096.htm/?utm_source=slidesgo_template&amp;utm_medium=referral-link&amp;utm_campaign=sg_resources&amp;utm_content=freepik" TargetMode="External"/><Relationship Id="rId4" Type="http://schemas.openxmlformats.org/officeDocument/2006/relationships/hyperlink" Target="https://www.freepik.com/free-vector/bokeh-background-grey-tones_831194.htm/?utm_source=slidesgo_template&amp;utm_medium=referral-link&amp;utm_campaign=sg_resources&amp;utm_content=freepik" TargetMode="External"/><Relationship Id="rId9" Type="http://schemas.openxmlformats.org/officeDocument/2006/relationships/hyperlink" Target="https://www.freepik.com/free-vector/bokeh-lights-effect-dark-background_6626812.htm/?utm_source=slidesgo_template&amp;utm_medium=referral-link&amp;utm_campaign=sg_resources&amp;utm_content=freepik" TargetMode="External"/><Relationship Id="rId5" Type="http://schemas.openxmlformats.org/officeDocument/2006/relationships/hyperlink" Target="https://www.freepik.com/free-vector/realistic-bokeh-background_24235927.htm/?utm_source=slidesgo_template&amp;utm_medium=referral-link&amp;utm_campaign=sg_resources&amp;utm_content=freepik" TargetMode="External"/><Relationship Id="rId6" Type="http://schemas.openxmlformats.org/officeDocument/2006/relationships/hyperlink" Target="https://www.freepik.com/free-vector/realistic-bokeh-background_24235915.htm/?utm_source=slidesgo_template&amp;utm_medium=referral-link&amp;utm_campaign=sg_resources&amp;utm_content=freepik" TargetMode="External"/><Relationship Id="rId7" Type="http://schemas.openxmlformats.org/officeDocument/2006/relationships/hyperlink" Target="https://www.freepik.com/free-photo/black-background-with-defocused-glitter_38662989.htm/?utm_source=slidesgo_template&amp;utm_medium=referral-link&amp;utm_campaign=sg_resources&amp;utm_content=freepik" TargetMode="External"/><Relationship Id="rId8" Type="http://schemas.openxmlformats.org/officeDocument/2006/relationships/hyperlink" Target="https://www.freepik.com/free-vector/realistic-bokeh-background_14834824.htm/?utm_source=slidesgo_template&amp;utm_medium=referral-link&amp;utm_campaign=sg_resources&amp;utm_content=freepik" TargetMode="External"/><Relationship Id="rId11" Type="http://schemas.openxmlformats.org/officeDocument/2006/relationships/hyperlink" Target="https://www.freepik.com/free-photo/shimmering-azure-light_2262677.htm/?utm_source=slidesgo_template&amp;utm_medium=referral-link&amp;utm_campaign=sg_resources&amp;utm_content=freepik" TargetMode="External"/><Relationship Id="rId10" Type="http://schemas.openxmlformats.org/officeDocument/2006/relationships/hyperlink" Target="https://www.freepik.com/free-photo/blurred-city-lights_4324067.htm/?utm_source=slidesgo_template&amp;utm_medium=referral-link&amp;utm_campaign=sg_resources&amp;utm_content=freepik" TargetMode="External"/><Relationship Id="rId13" Type="http://schemas.openxmlformats.org/officeDocument/2006/relationships/hyperlink" Target="https://www.freepik.com/free-photo/side-view-man-sitting-coffee-shop_33993091.htm/?utm_source=slidesgo_template&amp;utm_medium=referral-link&amp;utm_campaign=sg_resources&amp;utm_content=freepik" TargetMode="External"/><Relationship Id="rId12" Type="http://schemas.openxmlformats.org/officeDocument/2006/relationships/hyperlink" Target="https://www.freepik.com/free-vector/bokeh-lights-effect-wallpaper_6780096.htm/?utm_source=slidesgo_template&amp;utm_medium=referral-link&amp;utm_campaign=sg_resources&amp;utm_content=freepik" TargetMode="External"/><Relationship Id="rId15" Type="http://schemas.openxmlformats.org/officeDocument/2006/relationships/hyperlink" Target="https://www.freepik.com/free-photo/silhouette-person-city_21087916.htm/?utm_source=slidesgo_template&amp;utm_medium=referral-link&amp;utm_campaign=sg_resources&amp;utm_content=freepik" TargetMode="External"/><Relationship Id="rId14" Type="http://schemas.openxmlformats.org/officeDocument/2006/relationships/hyperlink" Target="https://www.freepik.com/free-photo/medium-shot-woman-posing-indoors_32443556.htm/?utm_source=slidesgo_template&amp;utm_medium=referral-link&amp;utm_campaign=sg_resources&amp;utm_content=freepik" TargetMode="External"/><Relationship Id="rId17" Type="http://schemas.openxmlformats.org/officeDocument/2006/relationships/hyperlink" Target="https://www.freepik.com/free-photo/front-view-couple-posing-black-white_32443537.htm/?utm_source=slidesgo_template&amp;utm_medium=referral-link&amp;utm_campaign=sg_resources&amp;utm_content=freepik" TargetMode="External"/><Relationship Id="rId16" Type="http://schemas.openxmlformats.org/officeDocument/2006/relationships/hyperlink" Target="https://www.freepik.com/free-photo/young-woman-posing-black-white-medium-shot_25967055.htm/?utm_source=slidesgo_template&amp;utm_medium=referral-link&amp;utm_campaign=sg_resources&amp;utm_content=freepik" TargetMode="External"/><Relationship Id="rId19" Type="http://schemas.openxmlformats.org/officeDocument/2006/relationships/hyperlink" Target="https://www.flaticon.com/packs/journalism-127/?utm_source=slidesgo_template&amp;utm_medium=referral-link&amp;utm_campaign=sg_resources&amp;utm_content=flaticon" TargetMode="External"/><Relationship Id="rId18" Type="http://schemas.openxmlformats.org/officeDocument/2006/relationships/hyperlink" Target="https://www.freepik.com/free-photo/medium-shot-man-posing-black-white_33993170.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hyperlink" Target="https://fonts.google.com/specimen/Antic+Didone" TargetMode="External"/><Relationship Id="rId4" Type="http://schemas.openxmlformats.org/officeDocument/2006/relationships/hyperlink" Target="https://fonts.google.com/specimen/Assista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8.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png"/><Relationship Id="rId14" Type="http://schemas.openxmlformats.org/officeDocument/2006/relationships/image" Target="../media/image9.png"/><Relationship Id="rId17" Type="http://schemas.openxmlformats.org/officeDocument/2006/relationships/image" Target="../media/image12.png"/><Relationship Id="rId16" Type="http://schemas.openxmlformats.org/officeDocument/2006/relationships/image" Target="../media/image1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4"/>
          <p:cNvSpPr txBox="1"/>
          <p:nvPr>
            <p:ph type="ctrTitle"/>
          </p:nvPr>
        </p:nvSpPr>
        <p:spPr>
          <a:xfrm>
            <a:off x="1564500" y="1234325"/>
            <a:ext cx="6015000" cy="21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Somber Style Newsletter</a:t>
            </a:r>
            <a:endParaRPr/>
          </a:p>
        </p:txBody>
      </p:sp>
      <p:sp>
        <p:nvSpPr>
          <p:cNvPr id="518" name="Google Shape;518;p34"/>
          <p:cNvSpPr txBox="1"/>
          <p:nvPr>
            <p:ph idx="1" type="subTitle"/>
          </p:nvPr>
        </p:nvSpPr>
        <p:spPr>
          <a:xfrm>
            <a:off x="1564500" y="3448375"/>
            <a:ext cx="6015000" cy="46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3"/>
          <p:cNvSpPr txBox="1"/>
          <p:nvPr>
            <p:ph type="title"/>
          </p:nvPr>
        </p:nvSpPr>
        <p:spPr>
          <a:xfrm>
            <a:off x="2162850" y="3464200"/>
            <a:ext cx="48183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—Company’s quote</a:t>
            </a:r>
            <a:endParaRPr/>
          </a:p>
        </p:txBody>
      </p:sp>
      <p:sp>
        <p:nvSpPr>
          <p:cNvPr id="653" name="Google Shape;653;p43"/>
          <p:cNvSpPr txBox="1"/>
          <p:nvPr>
            <p:ph idx="1" type="subTitle"/>
          </p:nvPr>
        </p:nvSpPr>
        <p:spPr>
          <a:xfrm>
            <a:off x="2162850" y="1135975"/>
            <a:ext cx="4818300" cy="20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"Believe in yourself and all that you are. Know that there is something inside you that is greater than any obstacle."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4"/>
          <p:cNvSpPr txBox="1"/>
          <p:nvPr>
            <p:ph type="title"/>
          </p:nvPr>
        </p:nvSpPr>
        <p:spPr>
          <a:xfrm>
            <a:off x="2672250" y="535000"/>
            <a:ext cx="37995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April 14</a:t>
            </a:r>
            <a:endParaRPr/>
          </a:p>
        </p:txBody>
      </p:sp>
      <p:sp>
        <p:nvSpPr>
          <p:cNvPr id="659" name="Google Shape;659;p44"/>
          <p:cNvSpPr txBox="1"/>
          <p:nvPr>
            <p:ph idx="1" type="subTitle"/>
          </p:nvPr>
        </p:nvSpPr>
        <p:spPr>
          <a:xfrm>
            <a:off x="2672250" y="1251275"/>
            <a:ext cx="3799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Virtual conference on the future of technology</a:t>
            </a:r>
            <a:endParaRPr/>
          </a:p>
        </p:txBody>
      </p:sp>
      <p:sp>
        <p:nvSpPr>
          <p:cNvPr id="660" name="Google Shape;660;p44"/>
          <p:cNvSpPr txBox="1"/>
          <p:nvPr>
            <p:ph idx="3" type="subTitle"/>
          </p:nvPr>
        </p:nvSpPr>
        <p:spPr>
          <a:xfrm>
            <a:off x="2672250" y="2706038"/>
            <a:ext cx="3799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 day for new features and updates</a:t>
            </a:r>
            <a:endParaRPr/>
          </a:p>
        </p:txBody>
      </p:sp>
      <p:sp>
        <p:nvSpPr>
          <p:cNvPr id="661" name="Google Shape;661;p44"/>
          <p:cNvSpPr txBox="1"/>
          <p:nvPr>
            <p:ph idx="5" type="subTitle"/>
          </p:nvPr>
        </p:nvSpPr>
        <p:spPr>
          <a:xfrm>
            <a:off x="2672250" y="4160800"/>
            <a:ext cx="37995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Networking event with industry leaders</a:t>
            </a:r>
            <a:endParaRPr/>
          </a:p>
        </p:txBody>
      </p:sp>
      <p:sp>
        <p:nvSpPr>
          <p:cNvPr id="662" name="Google Shape;662;p44"/>
          <p:cNvSpPr txBox="1"/>
          <p:nvPr>
            <p:ph idx="2" type="title"/>
          </p:nvPr>
        </p:nvSpPr>
        <p:spPr>
          <a:xfrm>
            <a:off x="2672250" y="1989800"/>
            <a:ext cx="37995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June 6</a:t>
            </a:r>
            <a:endParaRPr/>
          </a:p>
        </p:txBody>
      </p:sp>
      <p:sp>
        <p:nvSpPr>
          <p:cNvPr id="663" name="Google Shape;663;p44"/>
          <p:cNvSpPr txBox="1"/>
          <p:nvPr>
            <p:ph idx="4" type="title"/>
          </p:nvPr>
        </p:nvSpPr>
        <p:spPr>
          <a:xfrm>
            <a:off x="2672250" y="3444601"/>
            <a:ext cx="37995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July 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going to do next quarter?</a:t>
            </a:r>
            <a:endParaRPr/>
          </a:p>
        </p:txBody>
      </p:sp>
      <p:sp>
        <p:nvSpPr>
          <p:cNvPr id="669" name="Google Shape;669;p45"/>
          <p:cNvSpPr txBox="1"/>
          <p:nvPr/>
        </p:nvSpPr>
        <p:spPr>
          <a:xfrm>
            <a:off x="535950" y="4364950"/>
            <a:ext cx="8072100" cy="24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Follow the link in the graph to modify its data and then paste the new one here. </a:t>
            </a:r>
            <a:r>
              <a:rPr b="1" lang="en" sz="1000" u="sng">
                <a:solidFill>
                  <a:schemeClr val="hlink"/>
                </a:solidFill>
                <a:latin typeface="Assistant"/>
                <a:ea typeface="Assistant"/>
                <a:cs typeface="Assistant"/>
                <a:sym typeface="Assistant"/>
                <a:hlinkClick r:id="rId3"/>
              </a:rPr>
              <a:t>For more info</a:t>
            </a:r>
            <a:r>
              <a:rPr b="1" lang="en" sz="1000">
                <a:solidFill>
                  <a:schemeClr val="hlink"/>
                </a:solidFill>
                <a:uFill>
                  <a:noFill/>
                </a:uFill>
                <a:latin typeface="Assistant"/>
                <a:ea typeface="Assistant"/>
                <a:cs typeface="Assistant"/>
                <a:sym typeface="Assistant"/>
                <a:hlinkClick r:id="rId4"/>
              </a:rPr>
              <a:t>, </a:t>
            </a:r>
            <a:r>
              <a:rPr b="1" lang="en" sz="1000" u="sng">
                <a:solidFill>
                  <a:schemeClr val="hlink"/>
                </a:solidFill>
                <a:latin typeface="Assistant"/>
                <a:ea typeface="Assistant"/>
                <a:cs typeface="Assistant"/>
                <a:sym typeface="Assistant"/>
                <a:hlinkClick r:id="rId5"/>
              </a:rPr>
              <a:t>click here</a:t>
            </a:r>
            <a:endParaRPr b="1" sz="1000" u="sng">
              <a:solidFill>
                <a:schemeClr val="dk1"/>
              </a:solidFill>
              <a:latin typeface="Assistant"/>
              <a:ea typeface="Assistant"/>
              <a:cs typeface="Assistant"/>
              <a:sym typeface="Assistant"/>
            </a:endParaRPr>
          </a:p>
        </p:txBody>
      </p:sp>
      <p:sp>
        <p:nvSpPr>
          <p:cNvPr id="670" name="Google Shape;670;p45"/>
          <p:cNvSpPr txBox="1"/>
          <p:nvPr/>
        </p:nvSpPr>
        <p:spPr>
          <a:xfrm>
            <a:off x="6058975" y="3542877"/>
            <a:ext cx="20232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ic Didone"/>
                <a:ea typeface="Antic Didone"/>
                <a:cs typeface="Antic Didone"/>
                <a:sym typeface="Antic Didone"/>
              </a:rPr>
              <a:t>Training</a:t>
            </a:r>
            <a:endParaRPr sz="2000">
              <a:solidFill>
                <a:schemeClr val="dk1"/>
              </a:solidFill>
              <a:latin typeface="Antic Didone"/>
              <a:ea typeface="Antic Didone"/>
              <a:cs typeface="Antic Didone"/>
              <a:sym typeface="Antic Didone"/>
            </a:endParaRPr>
          </a:p>
        </p:txBody>
      </p:sp>
      <p:sp>
        <p:nvSpPr>
          <p:cNvPr id="671" name="Google Shape;671;p45"/>
          <p:cNvSpPr txBox="1"/>
          <p:nvPr/>
        </p:nvSpPr>
        <p:spPr>
          <a:xfrm>
            <a:off x="6058975" y="2827185"/>
            <a:ext cx="20232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ic Didone"/>
                <a:ea typeface="Antic Didone"/>
                <a:cs typeface="Antic Didone"/>
                <a:sym typeface="Antic Didone"/>
              </a:rPr>
              <a:t>Website</a:t>
            </a:r>
            <a:endParaRPr sz="2000">
              <a:solidFill>
                <a:schemeClr val="dk1"/>
              </a:solidFill>
              <a:latin typeface="Antic Didone"/>
              <a:ea typeface="Antic Didone"/>
              <a:cs typeface="Antic Didone"/>
              <a:sym typeface="Antic Didone"/>
            </a:endParaRPr>
          </a:p>
        </p:txBody>
      </p:sp>
      <p:sp>
        <p:nvSpPr>
          <p:cNvPr id="672" name="Google Shape;672;p45"/>
          <p:cNvSpPr txBox="1"/>
          <p:nvPr/>
        </p:nvSpPr>
        <p:spPr>
          <a:xfrm>
            <a:off x="6058975" y="2111492"/>
            <a:ext cx="20232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ic Didone"/>
                <a:ea typeface="Antic Didone"/>
                <a:cs typeface="Antic Didone"/>
                <a:sym typeface="Antic Didone"/>
              </a:rPr>
              <a:t>Social media</a:t>
            </a:r>
            <a:endParaRPr sz="2000">
              <a:solidFill>
                <a:schemeClr val="dk1"/>
              </a:solidFill>
              <a:latin typeface="Antic Didone"/>
              <a:ea typeface="Antic Didone"/>
              <a:cs typeface="Antic Didone"/>
              <a:sym typeface="Antic Didone"/>
            </a:endParaRPr>
          </a:p>
        </p:txBody>
      </p:sp>
      <p:sp>
        <p:nvSpPr>
          <p:cNvPr id="673" name="Google Shape;673;p45"/>
          <p:cNvSpPr txBox="1"/>
          <p:nvPr/>
        </p:nvSpPr>
        <p:spPr>
          <a:xfrm>
            <a:off x="6058975" y="1395800"/>
            <a:ext cx="20232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ic Didone"/>
                <a:ea typeface="Antic Didone"/>
                <a:cs typeface="Antic Didone"/>
                <a:sym typeface="Antic Didone"/>
              </a:rPr>
              <a:t>Launch</a:t>
            </a:r>
            <a:endParaRPr sz="2000">
              <a:solidFill>
                <a:schemeClr val="dk1"/>
              </a:solidFill>
              <a:latin typeface="Antic Didone"/>
              <a:ea typeface="Antic Didone"/>
              <a:cs typeface="Antic Didone"/>
              <a:sym typeface="Antic Didone"/>
            </a:endParaRPr>
          </a:p>
        </p:txBody>
      </p:sp>
      <p:sp>
        <p:nvSpPr>
          <p:cNvPr id="674" name="Google Shape;674;p45"/>
          <p:cNvSpPr/>
          <p:nvPr/>
        </p:nvSpPr>
        <p:spPr>
          <a:xfrm>
            <a:off x="4610810" y="1395794"/>
            <a:ext cx="990900" cy="4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tic Didone"/>
                <a:ea typeface="Antic Didone"/>
                <a:cs typeface="Antic Didone"/>
                <a:sym typeface="Antic Didone"/>
              </a:rPr>
              <a:t>10%</a:t>
            </a:r>
            <a:endParaRPr sz="3000">
              <a:solidFill>
                <a:schemeClr val="dk1"/>
              </a:solidFill>
              <a:latin typeface="Antic Didone"/>
              <a:ea typeface="Antic Didone"/>
              <a:cs typeface="Antic Didone"/>
              <a:sym typeface="Antic Didone"/>
            </a:endParaRPr>
          </a:p>
        </p:txBody>
      </p:sp>
      <p:pic>
        <p:nvPicPr>
          <p:cNvPr id="675" name="Google Shape;675;p45" title="Chart">
            <a:hlinkClick r:id="rId6"/>
          </p:cNvPr>
          <p:cNvPicPr preferRelativeResize="0"/>
          <p:nvPr/>
        </p:nvPicPr>
        <p:blipFill>
          <a:blip r:embed="rId7">
            <a:alphaModFix/>
          </a:blip>
          <a:stretch>
            <a:fillRect/>
          </a:stretch>
        </p:blipFill>
        <p:spPr>
          <a:xfrm>
            <a:off x="1427225" y="1236125"/>
            <a:ext cx="2978393" cy="2900226"/>
          </a:xfrm>
          <a:prstGeom prst="rect">
            <a:avLst/>
          </a:prstGeom>
          <a:noFill/>
          <a:ln>
            <a:noFill/>
          </a:ln>
        </p:spPr>
      </p:pic>
      <p:sp>
        <p:nvSpPr>
          <p:cNvPr id="676" name="Google Shape;676;p45"/>
          <p:cNvSpPr/>
          <p:nvPr/>
        </p:nvSpPr>
        <p:spPr>
          <a:xfrm>
            <a:off x="4610810" y="2111490"/>
            <a:ext cx="990900" cy="4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tic Didone"/>
                <a:ea typeface="Antic Didone"/>
                <a:cs typeface="Antic Didone"/>
                <a:sym typeface="Antic Didone"/>
              </a:rPr>
              <a:t>2</a:t>
            </a:r>
            <a:r>
              <a:rPr lang="en" sz="3000">
                <a:solidFill>
                  <a:schemeClr val="dk1"/>
                </a:solidFill>
                <a:latin typeface="Antic Didone"/>
                <a:ea typeface="Antic Didone"/>
                <a:cs typeface="Antic Didone"/>
                <a:sym typeface="Antic Didone"/>
              </a:rPr>
              <a:t>0%</a:t>
            </a:r>
            <a:endParaRPr sz="3000">
              <a:solidFill>
                <a:schemeClr val="dk1"/>
              </a:solidFill>
              <a:latin typeface="Antic Didone"/>
              <a:ea typeface="Antic Didone"/>
              <a:cs typeface="Antic Didone"/>
              <a:sym typeface="Antic Didone"/>
            </a:endParaRPr>
          </a:p>
        </p:txBody>
      </p:sp>
      <p:sp>
        <p:nvSpPr>
          <p:cNvPr id="677" name="Google Shape;677;p45"/>
          <p:cNvSpPr/>
          <p:nvPr/>
        </p:nvSpPr>
        <p:spPr>
          <a:xfrm>
            <a:off x="4610810" y="2827187"/>
            <a:ext cx="990900" cy="4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tic Didone"/>
                <a:ea typeface="Antic Didone"/>
                <a:cs typeface="Antic Didone"/>
                <a:sym typeface="Antic Didone"/>
              </a:rPr>
              <a:t>3</a:t>
            </a:r>
            <a:r>
              <a:rPr lang="en" sz="3000">
                <a:solidFill>
                  <a:schemeClr val="dk1"/>
                </a:solidFill>
                <a:latin typeface="Antic Didone"/>
                <a:ea typeface="Antic Didone"/>
                <a:cs typeface="Antic Didone"/>
                <a:sym typeface="Antic Didone"/>
              </a:rPr>
              <a:t>0%</a:t>
            </a:r>
            <a:endParaRPr sz="3000">
              <a:solidFill>
                <a:schemeClr val="dk1"/>
              </a:solidFill>
              <a:latin typeface="Antic Didone"/>
              <a:ea typeface="Antic Didone"/>
              <a:cs typeface="Antic Didone"/>
              <a:sym typeface="Antic Didone"/>
            </a:endParaRPr>
          </a:p>
        </p:txBody>
      </p:sp>
      <p:sp>
        <p:nvSpPr>
          <p:cNvPr id="678" name="Google Shape;678;p45"/>
          <p:cNvSpPr/>
          <p:nvPr/>
        </p:nvSpPr>
        <p:spPr>
          <a:xfrm>
            <a:off x="4610810" y="3542883"/>
            <a:ext cx="990900" cy="4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ntic Didone"/>
                <a:ea typeface="Antic Didone"/>
                <a:cs typeface="Antic Didone"/>
                <a:sym typeface="Antic Didone"/>
              </a:rPr>
              <a:t>4</a:t>
            </a:r>
            <a:r>
              <a:rPr lang="en" sz="3000">
                <a:solidFill>
                  <a:schemeClr val="dk1"/>
                </a:solidFill>
                <a:latin typeface="Antic Didone"/>
                <a:ea typeface="Antic Didone"/>
                <a:cs typeface="Antic Didone"/>
                <a:sym typeface="Antic Didone"/>
              </a:rPr>
              <a:t>0%</a:t>
            </a:r>
            <a:endParaRPr sz="3000">
              <a:solidFill>
                <a:schemeClr val="dk1"/>
              </a:solidFill>
              <a:latin typeface="Antic Didone"/>
              <a:ea typeface="Antic Didone"/>
              <a:cs typeface="Antic Didone"/>
              <a:sym typeface="Antic Didone"/>
            </a:endParaRPr>
          </a:p>
        </p:txBody>
      </p:sp>
      <p:cxnSp>
        <p:nvCxnSpPr>
          <p:cNvPr id="679" name="Google Shape;679;p45"/>
          <p:cNvCxnSpPr/>
          <p:nvPr/>
        </p:nvCxnSpPr>
        <p:spPr>
          <a:xfrm>
            <a:off x="5830385" y="1395788"/>
            <a:ext cx="0" cy="2580900"/>
          </a:xfrm>
          <a:prstGeom prst="straightConnector1">
            <a:avLst/>
          </a:prstGeom>
          <a:noFill/>
          <a:ln cap="flat" cmpd="sng" w="28575">
            <a:solidFill>
              <a:schemeClr val="accent3"/>
            </a:solidFill>
            <a:prstDash val="solid"/>
            <a:round/>
            <a:headEnd len="med" w="med" type="none"/>
            <a:tailEnd len="med" w="med" type="none"/>
          </a:ln>
        </p:spPr>
      </p:cxnSp>
      <p:grpSp>
        <p:nvGrpSpPr>
          <p:cNvPr id="680" name="Google Shape;680;p45"/>
          <p:cNvGrpSpPr/>
          <p:nvPr/>
        </p:nvGrpSpPr>
        <p:grpSpPr>
          <a:xfrm>
            <a:off x="2669053" y="2285405"/>
            <a:ext cx="494738" cy="572688"/>
            <a:chOff x="3279650" y="2302825"/>
            <a:chExt cx="293700" cy="339975"/>
          </a:xfrm>
        </p:grpSpPr>
        <p:sp>
          <p:nvSpPr>
            <p:cNvPr id="681" name="Google Shape;681;p45"/>
            <p:cNvSpPr/>
            <p:nvPr/>
          </p:nvSpPr>
          <p:spPr>
            <a:xfrm>
              <a:off x="3455650" y="2509175"/>
              <a:ext cx="117700" cy="133625"/>
            </a:xfrm>
            <a:custGeom>
              <a:rect b="b" l="l" r="r" t="t"/>
              <a:pathLst>
                <a:path extrusionOk="0" h="5345" w="4708">
                  <a:moveTo>
                    <a:pt x="1172" y="1"/>
                  </a:moveTo>
                  <a:lnTo>
                    <a:pt x="1172" y="2393"/>
                  </a:lnTo>
                  <a:lnTo>
                    <a:pt x="402" y="2393"/>
                  </a:lnTo>
                  <a:lnTo>
                    <a:pt x="1" y="5345"/>
                  </a:lnTo>
                  <a:lnTo>
                    <a:pt x="2395" y="5345"/>
                  </a:lnTo>
                  <a:lnTo>
                    <a:pt x="2395" y="3564"/>
                  </a:lnTo>
                  <a:lnTo>
                    <a:pt x="3192" y="3564"/>
                  </a:lnTo>
                  <a:lnTo>
                    <a:pt x="3192" y="5345"/>
                  </a:lnTo>
                  <a:lnTo>
                    <a:pt x="4707" y="5345"/>
                  </a:lnTo>
                  <a:lnTo>
                    <a:pt x="4707" y="2248"/>
                  </a:lnTo>
                  <a:cubicBezTo>
                    <a:pt x="4707" y="1593"/>
                    <a:pt x="4292" y="1017"/>
                    <a:pt x="3674" y="817"/>
                  </a:cubicBez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407600" y="2569000"/>
              <a:ext cx="37875" cy="73800"/>
            </a:xfrm>
            <a:custGeom>
              <a:rect b="b" l="l" r="r" t="t"/>
              <a:pathLst>
                <a:path extrusionOk="0" h="2952" w="1515">
                  <a:moveTo>
                    <a:pt x="1" y="0"/>
                  </a:moveTo>
                  <a:lnTo>
                    <a:pt x="403" y="2952"/>
                  </a:lnTo>
                  <a:lnTo>
                    <a:pt x="1112" y="2952"/>
                  </a:lnTo>
                  <a:lnTo>
                    <a:pt x="1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388575" y="2511225"/>
              <a:ext cx="76475" cy="37900"/>
            </a:xfrm>
            <a:custGeom>
              <a:rect b="b" l="l" r="r" t="t"/>
              <a:pathLst>
                <a:path extrusionOk="0" h="1516" w="3059">
                  <a:moveTo>
                    <a:pt x="1" y="0"/>
                  </a:moveTo>
                  <a:lnTo>
                    <a:pt x="1" y="1515"/>
                  </a:lnTo>
                  <a:lnTo>
                    <a:pt x="3058" y="1515"/>
                  </a:lnTo>
                  <a:lnTo>
                    <a:pt x="30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279650" y="2525650"/>
              <a:ext cx="117950" cy="117150"/>
            </a:xfrm>
            <a:custGeom>
              <a:rect b="b" l="l" r="r" t="t"/>
              <a:pathLst>
                <a:path extrusionOk="0" h="4686" w="4718">
                  <a:moveTo>
                    <a:pt x="1517" y="1"/>
                  </a:moveTo>
                  <a:lnTo>
                    <a:pt x="1038" y="158"/>
                  </a:lnTo>
                  <a:cubicBezTo>
                    <a:pt x="416" y="361"/>
                    <a:pt x="1" y="934"/>
                    <a:pt x="1" y="1589"/>
                  </a:cubicBezTo>
                  <a:lnTo>
                    <a:pt x="1" y="4686"/>
                  </a:lnTo>
                  <a:lnTo>
                    <a:pt x="1514" y="4686"/>
                  </a:lnTo>
                  <a:lnTo>
                    <a:pt x="1514" y="2905"/>
                  </a:lnTo>
                  <a:lnTo>
                    <a:pt x="2313" y="2905"/>
                  </a:lnTo>
                  <a:lnTo>
                    <a:pt x="2313" y="4686"/>
                  </a:lnTo>
                  <a:lnTo>
                    <a:pt x="4718" y="4686"/>
                  </a:lnTo>
                  <a:lnTo>
                    <a:pt x="4317" y="1734"/>
                  </a:lnTo>
                  <a:lnTo>
                    <a:pt x="1517" y="1734"/>
                  </a:lnTo>
                  <a:lnTo>
                    <a:pt x="1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399225" y="2453875"/>
              <a:ext cx="55175" cy="37425"/>
            </a:xfrm>
            <a:custGeom>
              <a:rect b="b" l="l" r="r" t="t"/>
              <a:pathLst>
                <a:path extrusionOk="0" h="1497" w="2207">
                  <a:moveTo>
                    <a:pt x="1100" y="0"/>
                  </a:moveTo>
                  <a:cubicBezTo>
                    <a:pt x="490" y="0"/>
                    <a:pt x="1" y="506"/>
                    <a:pt x="1" y="1126"/>
                  </a:cubicBezTo>
                  <a:lnTo>
                    <a:pt x="1" y="1497"/>
                  </a:lnTo>
                  <a:lnTo>
                    <a:pt x="2205" y="1497"/>
                  </a:lnTo>
                  <a:lnTo>
                    <a:pt x="2205" y="1107"/>
                  </a:lnTo>
                  <a:lnTo>
                    <a:pt x="2207" y="1107"/>
                  </a:lnTo>
                  <a:cubicBezTo>
                    <a:pt x="2207" y="520"/>
                    <a:pt x="1747" y="34"/>
                    <a:pt x="1168" y="2"/>
                  </a:cubicBezTo>
                  <a:cubicBezTo>
                    <a:pt x="1146" y="1"/>
                    <a:pt x="1123"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337450" y="2449225"/>
              <a:ext cx="44125" cy="99850"/>
            </a:xfrm>
            <a:custGeom>
              <a:rect b="b" l="l" r="r" t="t"/>
              <a:pathLst>
                <a:path extrusionOk="0" h="3994" w="1765">
                  <a:moveTo>
                    <a:pt x="1118" y="0"/>
                  </a:moveTo>
                  <a:cubicBezTo>
                    <a:pt x="445" y="321"/>
                    <a:pt x="0" y="1006"/>
                    <a:pt x="0" y="1785"/>
                  </a:cubicBezTo>
                  <a:lnTo>
                    <a:pt x="0" y="3994"/>
                  </a:lnTo>
                  <a:lnTo>
                    <a:pt x="1222" y="3994"/>
                  </a:lnTo>
                  <a:lnTo>
                    <a:pt x="1222" y="1680"/>
                  </a:lnTo>
                  <a:lnTo>
                    <a:pt x="1648" y="1680"/>
                  </a:lnTo>
                  <a:lnTo>
                    <a:pt x="1648" y="1293"/>
                  </a:lnTo>
                  <a:cubicBezTo>
                    <a:pt x="1648" y="1063"/>
                    <a:pt x="1689" y="841"/>
                    <a:pt x="1764" y="636"/>
                  </a:cubicBezTo>
                  <a:cubicBezTo>
                    <a:pt x="1518" y="455"/>
                    <a:pt x="1301" y="241"/>
                    <a:pt x="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370000" y="2357500"/>
              <a:ext cx="113025" cy="91225"/>
            </a:xfrm>
            <a:custGeom>
              <a:rect b="b" l="l" r="r" t="t"/>
              <a:pathLst>
                <a:path extrusionOk="0" h="3649" w="4521">
                  <a:moveTo>
                    <a:pt x="4519" y="0"/>
                  </a:moveTo>
                  <a:cubicBezTo>
                    <a:pt x="4137" y="260"/>
                    <a:pt x="3679" y="406"/>
                    <a:pt x="3204" y="406"/>
                  </a:cubicBezTo>
                  <a:lnTo>
                    <a:pt x="3" y="406"/>
                  </a:lnTo>
                  <a:lnTo>
                    <a:pt x="3" y="1841"/>
                  </a:lnTo>
                  <a:cubicBezTo>
                    <a:pt x="0" y="2556"/>
                    <a:pt x="343" y="3226"/>
                    <a:pt x="901" y="3649"/>
                  </a:cubicBezTo>
                  <a:cubicBezTo>
                    <a:pt x="1247" y="3296"/>
                    <a:pt x="1728" y="3074"/>
                    <a:pt x="2260" y="3074"/>
                  </a:cubicBezTo>
                  <a:cubicBezTo>
                    <a:pt x="2792" y="3074"/>
                    <a:pt x="3274" y="3296"/>
                    <a:pt x="3621" y="3649"/>
                  </a:cubicBezTo>
                  <a:cubicBezTo>
                    <a:pt x="4178" y="3226"/>
                    <a:pt x="4520" y="2556"/>
                    <a:pt x="4520" y="1842"/>
                  </a:cubicBezTo>
                  <a:lnTo>
                    <a:pt x="4520" y="75"/>
                  </a:lnTo>
                  <a:cubicBezTo>
                    <a:pt x="4520" y="49"/>
                    <a:pt x="4519" y="25"/>
                    <a:pt x="4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3371200" y="2302825"/>
              <a:ext cx="106825" cy="44925"/>
            </a:xfrm>
            <a:custGeom>
              <a:rect b="b" l="l" r="r" t="t"/>
              <a:pathLst>
                <a:path extrusionOk="0" h="1797" w="4273">
                  <a:moveTo>
                    <a:pt x="2214" y="0"/>
                  </a:moveTo>
                  <a:cubicBezTo>
                    <a:pt x="1126" y="0"/>
                    <a:pt x="215" y="770"/>
                    <a:pt x="0" y="1797"/>
                  </a:cubicBezTo>
                  <a:lnTo>
                    <a:pt x="3157" y="1797"/>
                  </a:lnTo>
                  <a:cubicBezTo>
                    <a:pt x="3581" y="1797"/>
                    <a:pt x="3984" y="1620"/>
                    <a:pt x="4272" y="1321"/>
                  </a:cubicBezTo>
                  <a:cubicBezTo>
                    <a:pt x="3915" y="541"/>
                    <a:pt x="3128" y="0"/>
                    <a:pt x="2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our products working?</a:t>
            </a:r>
            <a:endParaRPr/>
          </a:p>
        </p:txBody>
      </p:sp>
      <p:graphicFrame>
        <p:nvGraphicFramePr>
          <p:cNvPr id="694" name="Google Shape;694;p46"/>
          <p:cNvGraphicFramePr/>
          <p:nvPr/>
        </p:nvGraphicFramePr>
        <p:xfrm>
          <a:off x="724900" y="1237810"/>
          <a:ext cx="3000000" cy="3000000"/>
        </p:xfrm>
        <a:graphic>
          <a:graphicData uri="http://schemas.openxmlformats.org/drawingml/2006/table">
            <a:tbl>
              <a:tblPr>
                <a:noFill/>
                <a:tableStyleId>{E18724B3-F99B-415D-BB31-8EA1B6525A12}</a:tableStyleId>
              </a:tblPr>
              <a:tblGrid>
                <a:gridCol w="1119375"/>
                <a:gridCol w="1316925"/>
                <a:gridCol w="1316925"/>
                <a:gridCol w="1316925"/>
                <a:gridCol w="1316925"/>
                <a:gridCol w="1316925"/>
              </a:tblGrid>
              <a:tr h="470625">
                <a:tc>
                  <a:txBody>
                    <a:bodyPr/>
                    <a:lstStyle/>
                    <a:p>
                      <a:pPr indent="0" lvl="0" marL="0" rtl="0" algn="l">
                        <a:spcBef>
                          <a:spcPts val="0"/>
                        </a:spcBef>
                        <a:spcAft>
                          <a:spcPts val="0"/>
                        </a:spcAft>
                        <a:buNone/>
                      </a:pPr>
                      <a:r>
                        <a:rPr lang="en" sz="2000">
                          <a:solidFill>
                            <a:schemeClr val="dk1"/>
                          </a:solidFill>
                          <a:latin typeface="Antic Didone"/>
                          <a:ea typeface="Antic Didone"/>
                          <a:cs typeface="Antic Didone"/>
                          <a:sym typeface="Antic Didone"/>
                        </a:rPr>
                        <a:t>Product</a:t>
                      </a:r>
                      <a:endParaRPr sz="20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Price</a:t>
                      </a:r>
                      <a:endParaRPr sz="16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Discount</a:t>
                      </a:r>
                      <a:endParaRPr sz="16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600">
                          <a:solidFill>
                            <a:schemeClr val="dk1"/>
                          </a:solidFill>
                          <a:latin typeface="Antic Didone"/>
                          <a:ea typeface="Antic Didone"/>
                          <a:cs typeface="Antic Didone"/>
                          <a:sym typeface="Antic Didone"/>
                        </a:rPr>
                        <a:t>Availability</a:t>
                      </a:r>
                      <a:endParaRPr sz="16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Comments</a:t>
                      </a:r>
                      <a:endParaRPr sz="16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Rating</a:t>
                      </a:r>
                      <a:endParaRPr sz="1600">
                        <a:solidFill>
                          <a:schemeClr val="dk1"/>
                        </a:solidFill>
                        <a:latin typeface="Antic Didone"/>
                        <a:ea typeface="Antic Didone"/>
                        <a:cs typeface="Antic Didone"/>
                        <a:sym typeface="Antic Didone"/>
                      </a:endParaRPr>
                    </a:p>
                  </a:txBody>
                  <a:tcPr marT="68575" marB="6857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1</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$20</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10% off</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“Very good”</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4/5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2</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$25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No discount</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Out of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“Could be better”</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1/5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3</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$50</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15% off</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“Quite satisfied”</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3/5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4</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$30</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No discount</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“Useful”</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2/5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5</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$40</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20% off</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“Amazing!”</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5/5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470625">
                <a:tc>
                  <a:txBody>
                    <a:bodyPr/>
                    <a:lstStyle/>
                    <a:p>
                      <a:pPr indent="0" lvl="0" marL="0" rtl="0" algn="l">
                        <a:spcBef>
                          <a:spcPts val="0"/>
                        </a:spcBef>
                        <a:spcAft>
                          <a:spcPts val="0"/>
                        </a:spcAft>
                        <a:buNone/>
                      </a:pPr>
                      <a:r>
                        <a:rPr lang="en" sz="1600">
                          <a:solidFill>
                            <a:schemeClr val="dk1"/>
                          </a:solidFill>
                          <a:latin typeface="Antic Didone"/>
                          <a:ea typeface="Antic Didone"/>
                          <a:cs typeface="Antic Didone"/>
                          <a:sym typeface="Antic Didone"/>
                        </a:rPr>
                        <a:t>Product 6</a:t>
                      </a:r>
                      <a:endParaRPr sz="1600">
                        <a:solidFill>
                          <a:schemeClr val="dk1"/>
                        </a:solidFill>
                        <a:latin typeface="Antic Didone"/>
                        <a:ea typeface="Antic Didone"/>
                        <a:cs typeface="Antic Didone"/>
                        <a:sym typeface="Antic Didone"/>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$15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5% off</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“Practical”</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4/5</a:t>
                      </a:r>
                      <a:endParaRPr sz="1200">
                        <a:solidFill>
                          <a:schemeClr val="dk1"/>
                        </a:solidFill>
                        <a:latin typeface="Assistant"/>
                        <a:ea typeface="Assistant"/>
                        <a:cs typeface="Assistant"/>
                        <a:sym typeface="Assistant"/>
                      </a:endParaRPr>
                    </a:p>
                  </a:txBody>
                  <a:tcPr marT="0" marB="0" marR="0" marL="0"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7"/>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“Exclusive and inspiring”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for the next launch</a:t>
            </a:r>
            <a:endParaRPr/>
          </a:p>
        </p:txBody>
      </p:sp>
      <p:sp>
        <p:nvSpPr>
          <p:cNvPr id="705" name="Google Shape;705;p48"/>
          <p:cNvSpPr txBox="1"/>
          <p:nvPr/>
        </p:nvSpPr>
        <p:spPr>
          <a:xfrm flipH="1">
            <a:off x="1127959" y="1414750"/>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Planning phase</a:t>
            </a:r>
            <a:endParaRPr sz="2000">
              <a:solidFill>
                <a:schemeClr val="dk1"/>
              </a:solidFill>
              <a:latin typeface="Antic Didone"/>
              <a:ea typeface="Antic Didone"/>
              <a:cs typeface="Antic Didone"/>
              <a:sym typeface="Antic Didone"/>
            </a:endParaRPr>
          </a:p>
        </p:txBody>
      </p:sp>
      <p:sp>
        <p:nvSpPr>
          <p:cNvPr id="706" name="Google Shape;706;p48"/>
          <p:cNvSpPr txBox="1"/>
          <p:nvPr/>
        </p:nvSpPr>
        <p:spPr>
          <a:xfrm flipH="1">
            <a:off x="1127959" y="2176358"/>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Product development</a:t>
            </a:r>
            <a:endParaRPr sz="2000">
              <a:solidFill>
                <a:schemeClr val="dk1"/>
              </a:solidFill>
              <a:latin typeface="Antic Didone"/>
              <a:ea typeface="Antic Didone"/>
              <a:cs typeface="Antic Didone"/>
              <a:sym typeface="Antic Didone"/>
            </a:endParaRPr>
          </a:p>
        </p:txBody>
      </p:sp>
      <p:sp>
        <p:nvSpPr>
          <p:cNvPr id="707" name="Google Shape;707;p48"/>
          <p:cNvSpPr txBox="1"/>
          <p:nvPr/>
        </p:nvSpPr>
        <p:spPr>
          <a:xfrm flipH="1">
            <a:off x="1127964" y="2937966"/>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Testing</a:t>
            </a:r>
            <a:endParaRPr sz="2000">
              <a:solidFill>
                <a:schemeClr val="dk1"/>
              </a:solidFill>
              <a:latin typeface="Antic Didone"/>
              <a:ea typeface="Antic Didone"/>
              <a:cs typeface="Antic Didone"/>
              <a:sym typeface="Antic Didone"/>
            </a:endParaRPr>
          </a:p>
        </p:txBody>
      </p:sp>
      <p:sp>
        <p:nvSpPr>
          <p:cNvPr id="708" name="Google Shape;708;p48"/>
          <p:cNvSpPr txBox="1"/>
          <p:nvPr/>
        </p:nvSpPr>
        <p:spPr>
          <a:xfrm flipH="1">
            <a:off x="1128284" y="3699587"/>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Content creation</a:t>
            </a:r>
            <a:endParaRPr sz="2000">
              <a:solidFill>
                <a:schemeClr val="dk1"/>
              </a:solidFill>
              <a:latin typeface="Antic Didone"/>
              <a:ea typeface="Antic Didone"/>
              <a:cs typeface="Antic Didone"/>
              <a:sym typeface="Antic Didone"/>
            </a:endParaRPr>
          </a:p>
        </p:txBody>
      </p:sp>
      <p:sp>
        <p:nvSpPr>
          <p:cNvPr id="709" name="Google Shape;709;p48"/>
          <p:cNvSpPr txBox="1"/>
          <p:nvPr/>
        </p:nvSpPr>
        <p:spPr>
          <a:xfrm flipH="1">
            <a:off x="5067341" y="1414750"/>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Pre-launch</a:t>
            </a:r>
            <a:endParaRPr sz="2000">
              <a:solidFill>
                <a:schemeClr val="dk1"/>
              </a:solidFill>
              <a:latin typeface="Antic Didone"/>
              <a:ea typeface="Antic Didone"/>
              <a:cs typeface="Antic Didone"/>
              <a:sym typeface="Antic Didone"/>
            </a:endParaRPr>
          </a:p>
        </p:txBody>
      </p:sp>
      <p:sp>
        <p:nvSpPr>
          <p:cNvPr id="710" name="Google Shape;710;p48"/>
          <p:cNvSpPr txBox="1"/>
          <p:nvPr/>
        </p:nvSpPr>
        <p:spPr>
          <a:xfrm flipH="1">
            <a:off x="5067341" y="2176358"/>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Launch</a:t>
            </a:r>
            <a:endParaRPr sz="2000">
              <a:solidFill>
                <a:schemeClr val="dk1"/>
              </a:solidFill>
              <a:latin typeface="Antic Didone"/>
              <a:ea typeface="Antic Didone"/>
              <a:cs typeface="Antic Didone"/>
              <a:sym typeface="Antic Didone"/>
            </a:endParaRPr>
          </a:p>
        </p:txBody>
      </p:sp>
      <p:sp>
        <p:nvSpPr>
          <p:cNvPr id="711" name="Google Shape;711;p48"/>
          <p:cNvSpPr txBox="1"/>
          <p:nvPr/>
        </p:nvSpPr>
        <p:spPr>
          <a:xfrm flipH="1">
            <a:off x="5067341" y="2937966"/>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Post-launch follow-up</a:t>
            </a:r>
            <a:endParaRPr sz="2000">
              <a:solidFill>
                <a:schemeClr val="dk1"/>
              </a:solidFill>
              <a:latin typeface="Antic Didone"/>
              <a:ea typeface="Antic Didone"/>
              <a:cs typeface="Antic Didone"/>
              <a:sym typeface="Antic Didone"/>
            </a:endParaRPr>
          </a:p>
        </p:txBody>
      </p:sp>
      <p:sp>
        <p:nvSpPr>
          <p:cNvPr id="712" name="Google Shape;712;p48"/>
          <p:cNvSpPr txBox="1"/>
          <p:nvPr/>
        </p:nvSpPr>
        <p:spPr>
          <a:xfrm flipH="1">
            <a:off x="5067341" y="3699587"/>
            <a:ext cx="2948700" cy="594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ic Didone"/>
                <a:ea typeface="Antic Didone"/>
                <a:cs typeface="Antic Didone"/>
                <a:sym typeface="Antic Didone"/>
              </a:rPr>
              <a:t>Evaluation</a:t>
            </a:r>
            <a:endParaRPr sz="2000">
              <a:solidFill>
                <a:schemeClr val="dk1"/>
              </a:solidFill>
              <a:latin typeface="Antic Didone"/>
              <a:ea typeface="Antic Didone"/>
              <a:cs typeface="Antic Didone"/>
              <a:sym typeface="Antic Didone"/>
            </a:endParaRPr>
          </a:p>
        </p:txBody>
      </p:sp>
      <p:cxnSp>
        <p:nvCxnSpPr>
          <p:cNvPr id="713" name="Google Shape;713;p48"/>
          <p:cNvCxnSpPr>
            <a:stCxn id="705" idx="2"/>
            <a:endCxn id="706" idx="0"/>
          </p:cNvCxnSpPr>
          <p:nvPr/>
        </p:nvCxnSpPr>
        <p:spPr>
          <a:xfrm flipH="1" rot="-5400000">
            <a:off x="2518759" y="2092300"/>
            <a:ext cx="167700" cy="600"/>
          </a:xfrm>
          <a:prstGeom prst="bentConnector3">
            <a:avLst>
              <a:gd fmla="val 49973" name="adj1"/>
            </a:avLst>
          </a:prstGeom>
          <a:noFill/>
          <a:ln cap="flat" cmpd="sng" w="28575">
            <a:solidFill>
              <a:schemeClr val="accent3"/>
            </a:solidFill>
            <a:prstDash val="solid"/>
            <a:round/>
            <a:headEnd len="med" w="med" type="none"/>
            <a:tailEnd len="med" w="med" type="none"/>
          </a:ln>
        </p:spPr>
      </p:cxnSp>
      <p:cxnSp>
        <p:nvCxnSpPr>
          <p:cNvPr id="714" name="Google Shape;714;p48"/>
          <p:cNvCxnSpPr>
            <a:stCxn id="706" idx="2"/>
            <a:endCxn id="707" idx="0"/>
          </p:cNvCxnSpPr>
          <p:nvPr/>
        </p:nvCxnSpPr>
        <p:spPr>
          <a:xfrm flipH="1" rot="-5400000">
            <a:off x="2518759" y="2853908"/>
            <a:ext cx="167700" cy="600"/>
          </a:xfrm>
          <a:prstGeom prst="bentConnector3">
            <a:avLst>
              <a:gd fmla="val 49973" name="adj1"/>
            </a:avLst>
          </a:prstGeom>
          <a:noFill/>
          <a:ln cap="flat" cmpd="sng" w="28575">
            <a:solidFill>
              <a:schemeClr val="accent3"/>
            </a:solidFill>
            <a:prstDash val="solid"/>
            <a:round/>
            <a:headEnd len="med" w="med" type="none"/>
            <a:tailEnd len="med" w="med" type="none"/>
          </a:ln>
        </p:spPr>
      </p:cxnSp>
      <p:cxnSp>
        <p:nvCxnSpPr>
          <p:cNvPr id="715" name="Google Shape;715;p48"/>
          <p:cNvCxnSpPr>
            <a:stCxn id="707" idx="2"/>
            <a:endCxn id="708" idx="0"/>
          </p:cNvCxnSpPr>
          <p:nvPr/>
        </p:nvCxnSpPr>
        <p:spPr>
          <a:xfrm flipH="1" rot="-5400000">
            <a:off x="2518764" y="3615516"/>
            <a:ext cx="167700" cy="600"/>
          </a:xfrm>
          <a:prstGeom prst="bentConnector3">
            <a:avLst>
              <a:gd fmla="val 49976" name="adj1"/>
            </a:avLst>
          </a:prstGeom>
          <a:noFill/>
          <a:ln cap="flat" cmpd="sng" w="28575">
            <a:solidFill>
              <a:schemeClr val="accent3"/>
            </a:solidFill>
            <a:prstDash val="solid"/>
            <a:round/>
            <a:headEnd len="med" w="med" type="none"/>
            <a:tailEnd len="med" w="med" type="none"/>
          </a:ln>
        </p:spPr>
      </p:cxnSp>
      <p:cxnSp>
        <p:nvCxnSpPr>
          <p:cNvPr id="716" name="Google Shape;716;p48"/>
          <p:cNvCxnSpPr>
            <a:stCxn id="712" idx="3"/>
            <a:endCxn id="708" idx="1"/>
          </p:cNvCxnSpPr>
          <p:nvPr/>
        </p:nvCxnSpPr>
        <p:spPr>
          <a:xfrm flipH="1">
            <a:off x="4077041" y="3996587"/>
            <a:ext cx="990300" cy="600"/>
          </a:xfrm>
          <a:prstGeom prst="bentConnector3">
            <a:avLst>
              <a:gd fmla="val 50003" name="adj1"/>
            </a:avLst>
          </a:prstGeom>
          <a:noFill/>
          <a:ln cap="flat" cmpd="sng" w="28575">
            <a:solidFill>
              <a:schemeClr val="accent3"/>
            </a:solidFill>
            <a:prstDash val="solid"/>
            <a:round/>
            <a:headEnd len="med" w="med" type="none"/>
            <a:tailEnd len="med" w="med" type="none"/>
          </a:ln>
        </p:spPr>
      </p:cxnSp>
      <p:cxnSp>
        <p:nvCxnSpPr>
          <p:cNvPr id="717" name="Google Shape;717;p48"/>
          <p:cNvCxnSpPr>
            <a:stCxn id="712" idx="0"/>
            <a:endCxn id="711" idx="2"/>
          </p:cNvCxnSpPr>
          <p:nvPr/>
        </p:nvCxnSpPr>
        <p:spPr>
          <a:xfrm rot="-5400000">
            <a:off x="6458141" y="3615437"/>
            <a:ext cx="167700" cy="600"/>
          </a:xfrm>
          <a:prstGeom prst="bentConnector3">
            <a:avLst>
              <a:gd fmla="val 49976" name="adj1"/>
            </a:avLst>
          </a:prstGeom>
          <a:noFill/>
          <a:ln cap="flat" cmpd="sng" w="28575">
            <a:solidFill>
              <a:schemeClr val="accent3"/>
            </a:solidFill>
            <a:prstDash val="solid"/>
            <a:round/>
            <a:headEnd len="med" w="med" type="none"/>
            <a:tailEnd len="med" w="med" type="none"/>
          </a:ln>
        </p:spPr>
      </p:cxnSp>
      <p:cxnSp>
        <p:nvCxnSpPr>
          <p:cNvPr id="718" name="Google Shape;718;p48"/>
          <p:cNvCxnSpPr>
            <a:stCxn id="711" idx="0"/>
            <a:endCxn id="710" idx="2"/>
          </p:cNvCxnSpPr>
          <p:nvPr/>
        </p:nvCxnSpPr>
        <p:spPr>
          <a:xfrm rot="-5400000">
            <a:off x="6458141" y="2853816"/>
            <a:ext cx="167700" cy="600"/>
          </a:xfrm>
          <a:prstGeom prst="bentConnector3">
            <a:avLst>
              <a:gd fmla="val 49973" name="adj1"/>
            </a:avLst>
          </a:prstGeom>
          <a:noFill/>
          <a:ln cap="flat" cmpd="sng" w="28575">
            <a:solidFill>
              <a:schemeClr val="accent3"/>
            </a:solidFill>
            <a:prstDash val="solid"/>
            <a:round/>
            <a:headEnd len="med" w="med" type="none"/>
            <a:tailEnd len="med" w="med" type="none"/>
          </a:ln>
        </p:spPr>
      </p:cxnSp>
      <p:cxnSp>
        <p:nvCxnSpPr>
          <p:cNvPr id="719" name="Google Shape;719;p48"/>
          <p:cNvCxnSpPr>
            <a:stCxn id="710" idx="0"/>
            <a:endCxn id="709" idx="2"/>
          </p:cNvCxnSpPr>
          <p:nvPr/>
        </p:nvCxnSpPr>
        <p:spPr>
          <a:xfrm rot="-5400000">
            <a:off x="6458141" y="2092208"/>
            <a:ext cx="167700" cy="600"/>
          </a:xfrm>
          <a:prstGeom prst="bentConnector3">
            <a:avLst>
              <a:gd fmla="val 49973" name="adj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sp>
        <p:nvSpPr>
          <p:cNvPr id="725" name="Google Shape;725;p49"/>
          <p:cNvSpPr txBox="1"/>
          <p:nvPr/>
        </p:nvSpPr>
        <p:spPr>
          <a:xfrm>
            <a:off x="3875700" y="12333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CEO</a:t>
            </a:r>
            <a:endParaRPr sz="1600">
              <a:solidFill>
                <a:schemeClr val="dk1"/>
              </a:solidFill>
              <a:latin typeface="Antic Didone"/>
              <a:ea typeface="Antic Didone"/>
              <a:cs typeface="Antic Didone"/>
              <a:sym typeface="Antic Didone"/>
            </a:endParaRPr>
          </a:p>
        </p:txBody>
      </p:sp>
      <p:sp>
        <p:nvSpPr>
          <p:cNvPr id="726" name="Google Shape;726;p49"/>
          <p:cNvSpPr txBox="1"/>
          <p:nvPr/>
        </p:nvSpPr>
        <p:spPr>
          <a:xfrm>
            <a:off x="2356238" y="21441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VP of Sales</a:t>
            </a:r>
            <a:endParaRPr sz="1600">
              <a:solidFill>
                <a:schemeClr val="dk1"/>
              </a:solidFill>
              <a:latin typeface="Antic Didone"/>
              <a:ea typeface="Antic Didone"/>
              <a:cs typeface="Antic Didone"/>
              <a:sym typeface="Antic Didone"/>
            </a:endParaRPr>
          </a:p>
        </p:txBody>
      </p:sp>
      <p:sp>
        <p:nvSpPr>
          <p:cNvPr id="727" name="Google Shape;727;p49"/>
          <p:cNvSpPr txBox="1"/>
          <p:nvPr/>
        </p:nvSpPr>
        <p:spPr>
          <a:xfrm>
            <a:off x="5395163" y="21441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VP of Operations</a:t>
            </a:r>
            <a:endParaRPr sz="1600">
              <a:solidFill>
                <a:schemeClr val="dk1"/>
              </a:solidFill>
              <a:latin typeface="Antic Didone"/>
              <a:ea typeface="Antic Didone"/>
              <a:cs typeface="Antic Didone"/>
              <a:sym typeface="Antic Didone"/>
            </a:endParaRPr>
          </a:p>
        </p:txBody>
      </p:sp>
      <p:sp>
        <p:nvSpPr>
          <p:cNvPr id="728" name="Google Shape;728;p49"/>
          <p:cNvSpPr txBox="1"/>
          <p:nvPr/>
        </p:nvSpPr>
        <p:spPr>
          <a:xfrm>
            <a:off x="6154887" y="30549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Product Manager</a:t>
            </a:r>
            <a:endParaRPr sz="1600">
              <a:solidFill>
                <a:schemeClr val="dk1"/>
              </a:solidFill>
              <a:latin typeface="Antic Didone"/>
              <a:ea typeface="Antic Didone"/>
              <a:cs typeface="Antic Didone"/>
              <a:sym typeface="Antic Didone"/>
            </a:endParaRPr>
          </a:p>
        </p:txBody>
      </p:sp>
      <p:sp>
        <p:nvSpPr>
          <p:cNvPr id="729" name="Google Shape;729;p49"/>
          <p:cNvSpPr txBox="1"/>
          <p:nvPr/>
        </p:nvSpPr>
        <p:spPr>
          <a:xfrm>
            <a:off x="4635425" y="30549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Product Manager</a:t>
            </a:r>
            <a:endParaRPr sz="1600">
              <a:solidFill>
                <a:schemeClr val="dk1"/>
              </a:solidFill>
              <a:latin typeface="Antic Didone"/>
              <a:ea typeface="Antic Didone"/>
              <a:cs typeface="Antic Didone"/>
              <a:sym typeface="Antic Didone"/>
            </a:endParaRPr>
          </a:p>
        </p:txBody>
      </p:sp>
      <p:sp>
        <p:nvSpPr>
          <p:cNvPr id="730" name="Google Shape;730;p49"/>
          <p:cNvSpPr txBox="1"/>
          <p:nvPr/>
        </p:nvSpPr>
        <p:spPr>
          <a:xfrm>
            <a:off x="3115962" y="30549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IT </a:t>
            </a:r>
            <a:endParaRPr sz="1600">
              <a:solidFill>
                <a:schemeClr val="dk1"/>
              </a:solidFill>
              <a:latin typeface="Antic Didone"/>
              <a:ea typeface="Antic Didone"/>
              <a:cs typeface="Antic Didone"/>
              <a:sym typeface="Antic Didone"/>
            </a:endParaRPr>
          </a:p>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Manager</a:t>
            </a:r>
            <a:endParaRPr sz="1600">
              <a:solidFill>
                <a:schemeClr val="dk1"/>
              </a:solidFill>
              <a:latin typeface="Antic Didone"/>
              <a:ea typeface="Antic Didone"/>
              <a:cs typeface="Antic Didone"/>
              <a:sym typeface="Antic Didone"/>
            </a:endParaRPr>
          </a:p>
        </p:txBody>
      </p:sp>
      <p:sp>
        <p:nvSpPr>
          <p:cNvPr id="731" name="Google Shape;731;p49"/>
          <p:cNvSpPr txBox="1"/>
          <p:nvPr/>
        </p:nvSpPr>
        <p:spPr>
          <a:xfrm>
            <a:off x="1596500" y="30549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Nation Sales Manager</a:t>
            </a:r>
            <a:endParaRPr sz="1600">
              <a:solidFill>
                <a:schemeClr val="dk1"/>
              </a:solidFill>
              <a:latin typeface="Antic Didone"/>
              <a:ea typeface="Antic Didone"/>
              <a:cs typeface="Antic Didone"/>
              <a:sym typeface="Antic Didone"/>
            </a:endParaRPr>
          </a:p>
        </p:txBody>
      </p:sp>
      <p:sp>
        <p:nvSpPr>
          <p:cNvPr id="732" name="Google Shape;732;p49"/>
          <p:cNvSpPr txBox="1"/>
          <p:nvPr/>
        </p:nvSpPr>
        <p:spPr>
          <a:xfrm>
            <a:off x="5378813" y="39657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sp>
        <p:nvSpPr>
          <p:cNvPr id="733" name="Google Shape;733;p49"/>
          <p:cNvSpPr txBox="1"/>
          <p:nvPr/>
        </p:nvSpPr>
        <p:spPr>
          <a:xfrm>
            <a:off x="3875700" y="39657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sp>
        <p:nvSpPr>
          <p:cNvPr id="734" name="Google Shape;734;p49"/>
          <p:cNvSpPr txBox="1"/>
          <p:nvPr/>
        </p:nvSpPr>
        <p:spPr>
          <a:xfrm>
            <a:off x="2372588" y="39657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Sales Rep.</a:t>
            </a:r>
            <a:endParaRPr sz="1600">
              <a:solidFill>
                <a:schemeClr val="dk1"/>
              </a:solidFill>
              <a:latin typeface="Antic Didone"/>
              <a:ea typeface="Antic Didone"/>
              <a:cs typeface="Antic Didone"/>
              <a:sym typeface="Antic Didone"/>
            </a:endParaRPr>
          </a:p>
        </p:txBody>
      </p:sp>
      <p:sp>
        <p:nvSpPr>
          <p:cNvPr id="735" name="Google Shape;735;p49"/>
          <p:cNvSpPr txBox="1"/>
          <p:nvPr/>
        </p:nvSpPr>
        <p:spPr>
          <a:xfrm>
            <a:off x="869475" y="39657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Sales Coordinator</a:t>
            </a:r>
            <a:endParaRPr sz="1600">
              <a:solidFill>
                <a:schemeClr val="dk1"/>
              </a:solidFill>
              <a:latin typeface="Antic Didone"/>
              <a:ea typeface="Antic Didone"/>
              <a:cs typeface="Antic Didone"/>
              <a:sym typeface="Antic Didone"/>
            </a:endParaRPr>
          </a:p>
        </p:txBody>
      </p:sp>
      <p:sp>
        <p:nvSpPr>
          <p:cNvPr id="736" name="Google Shape;736;p49"/>
          <p:cNvSpPr txBox="1"/>
          <p:nvPr/>
        </p:nvSpPr>
        <p:spPr>
          <a:xfrm>
            <a:off x="6881925" y="3965775"/>
            <a:ext cx="1392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cxnSp>
        <p:nvCxnSpPr>
          <p:cNvPr id="737" name="Google Shape;737;p49"/>
          <p:cNvCxnSpPr>
            <a:stCxn id="726" idx="0"/>
            <a:endCxn id="725" idx="2"/>
          </p:cNvCxnSpPr>
          <p:nvPr/>
        </p:nvCxnSpPr>
        <p:spPr>
          <a:xfrm rot="-5400000">
            <a:off x="3643238" y="1215375"/>
            <a:ext cx="338100" cy="15195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38" name="Google Shape;738;p49"/>
          <p:cNvCxnSpPr>
            <a:stCxn id="725" idx="2"/>
            <a:endCxn id="727" idx="0"/>
          </p:cNvCxnSpPr>
          <p:nvPr/>
        </p:nvCxnSpPr>
        <p:spPr>
          <a:xfrm flipH="1" rot="-5400000">
            <a:off x="5162700" y="1215375"/>
            <a:ext cx="338100" cy="15195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39" name="Google Shape;739;p49"/>
          <p:cNvCxnSpPr>
            <a:stCxn id="731" idx="0"/>
            <a:endCxn id="726" idx="2"/>
          </p:cNvCxnSpPr>
          <p:nvPr/>
        </p:nvCxnSpPr>
        <p:spPr>
          <a:xfrm rot="-5400000">
            <a:off x="2503550" y="2506125"/>
            <a:ext cx="338100" cy="7596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0" name="Google Shape;740;p49"/>
          <p:cNvCxnSpPr>
            <a:stCxn id="730" idx="0"/>
            <a:endCxn id="726" idx="2"/>
          </p:cNvCxnSpPr>
          <p:nvPr/>
        </p:nvCxnSpPr>
        <p:spPr>
          <a:xfrm flipH="1" rot="5400000">
            <a:off x="3263412" y="2506125"/>
            <a:ext cx="338100" cy="7596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1" name="Google Shape;741;p49"/>
          <p:cNvCxnSpPr>
            <a:stCxn id="735" idx="0"/>
            <a:endCxn id="731" idx="2"/>
          </p:cNvCxnSpPr>
          <p:nvPr/>
        </p:nvCxnSpPr>
        <p:spPr>
          <a:xfrm rot="-5400000">
            <a:off x="1760175" y="3433275"/>
            <a:ext cx="338100" cy="7269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2" name="Google Shape;742;p49"/>
          <p:cNvCxnSpPr>
            <a:stCxn id="734" idx="0"/>
            <a:endCxn id="731" idx="2"/>
          </p:cNvCxnSpPr>
          <p:nvPr/>
        </p:nvCxnSpPr>
        <p:spPr>
          <a:xfrm flipH="1" rot="5400000">
            <a:off x="2511788" y="3408675"/>
            <a:ext cx="338100" cy="7761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3" name="Google Shape;743;p49"/>
          <p:cNvCxnSpPr>
            <a:stCxn id="729" idx="0"/>
            <a:endCxn id="727" idx="2"/>
          </p:cNvCxnSpPr>
          <p:nvPr/>
        </p:nvCxnSpPr>
        <p:spPr>
          <a:xfrm rot="-5400000">
            <a:off x="5542475" y="2506125"/>
            <a:ext cx="338100" cy="7596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4" name="Google Shape;744;p49"/>
          <p:cNvCxnSpPr>
            <a:stCxn id="727" idx="2"/>
            <a:endCxn id="728" idx="0"/>
          </p:cNvCxnSpPr>
          <p:nvPr/>
        </p:nvCxnSpPr>
        <p:spPr>
          <a:xfrm flipH="1" rot="-5400000">
            <a:off x="6302213" y="2506125"/>
            <a:ext cx="338100" cy="7596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5" name="Google Shape;745;p49"/>
          <p:cNvCxnSpPr>
            <a:stCxn id="733" idx="0"/>
            <a:endCxn id="729" idx="2"/>
          </p:cNvCxnSpPr>
          <p:nvPr/>
        </p:nvCxnSpPr>
        <p:spPr>
          <a:xfrm rot="-5400000">
            <a:off x="4782750" y="3416925"/>
            <a:ext cx="338100" cy="7596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6" name="Google Shape;746;p49"/>
          <p:cNvCxnSpPr>
            <a:stCxn id="729" idx="2"/>
            <a:endCxn id="732" idx="0"/>
          </p:cNvCxnSpPr>
          <p:nvPr/>
        </p:nvCxnSpPr>
        <p:spPr>
          <a:xfrm flipH="1" rot="-5400000">
            <a:off x="5534375" y="3425025"/>
            <a:ext cx="338100" cy="7434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747" name="Google Shape;747;p49"/>
          <p:cNvCxnSpPr>
            <a:stCxn id="729" idx="2"/>
            <a:endCxn id="736" idx="0"/>
          </p:cNvCxnSpPr>
          <p:nvPr/>
        </p:nvCxnSpPr>
        <p:spPr>
          <a:xfrm flipH="1" rot="-5400000">
            <a:off x="6285875" y="2673525"/>
            <a:ext cx="338100" cy="2246400"/>
          </a:xfrm>
          <a:prstGeom prst="bentConnector3">
            <a:avLst>
              <a:gd fmla="val 50000" name="adj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50"/>
          <p:cNvPicPr preferRelativeResize="0"/>
          <p:nvPr/>
        </p:nvPicPr>
        <p:blipFill rotWithShape="1">
          <a:blip r:embed="rId3">
            <a:alphaModFix/>
          </a:blip>
          <a:srcRect b="9084" l="0" r="0" t="9076"/>
          <a:stretch/>
        </p:blipFill>
        <p:spPr>
          <a:xfrm>
            <a:off x="4046727" y="535000"/>
            <a:ext cx="1810190" cy="2226068"/>
          </a:xfrm>
          <a:prstGeom prst="rect">
            <a:avLst/>
          </a:prstGeom>
          <a:noFill/>
          <a:ln>
            <a:noFill/>
          </a:ln>
        </p:spPr>
      </p:pic>
      <p:pic>
        <p:nvPicPr>
          <p:cNvPr id="753" name="Google Shape;753;p50"/>
          <p:cNvPicPr preferRelativeResize="0"/>
          <p:nvPr/>
        </p:nvPicPr>
        <p:blipFill rotWithShape="1">
          <a:blip r:embed="rId4">
            <a:alphaModFix/>
          </a:blip>
          <a:srcRect b="32846" l="0" r="0" t="8509"/>
          <a:stretch/>
        </p:blipFill>
        <p:spPr>
          <a:xfrm>
            <a:off x="4046725" y="2889475"/>
            <a:ext cx="4391572" cy="1719026"/>
          </a:xfrm>
          <a:prstGeom prst="rect">
            <a:avLst/>
          </a:prstGeom>
          <a:noFill/>
          <a:ln>
            <a:noFill/>
          </a:ln>
        </p:spPr>
      </p:pic>
      <p:sp>
        <p:nvSpPr>
          <p:cNvPr id="754" name="Google Shape;754;p50"/>
          <p:cNvSpPr txBox="1"/>
          <p:nvPr>
            <p:ph type="title"/>
          </p:nvPr>
        </p:nvSpPr>
        <p:spPr>
          <a:xfrm>
            <a:off x="6108500" y="541350"/>
            <a:ext cx="2329800" cy="11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Life's moments</a:t>
            </a:r>
            <a:endParaRPr/>
          </a:p>
        </p:txBody>
      </p:sp>
      <p:sp>
        <p:nvSpPr>
          <p:cNvPr id="755" name="Google Shape;755;p50"/>
          <p:cNvSpPr txBox="1"/>
          <p:nvPr>
            <p:ph idx="1" type="subTitle"/>
          </p:nvPr>
        </p:nvSpPr>
        <p:spPr>
          <a:xfrm>
            <a:off x="6108500" y="1575425"/>
            <a:ext cx="2329800" cy="1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let life's special moments slip away - capture and preserve them through photographs. In this newsletter we want to show you these special moments!</a:t>
            </a:r>
            <a:endParaRPr/>
          </a:p>
        </p:txBody>
      </p:sp>
      <p:pic>
        <p:nvPicPr>
          <p:cNvPr id="756" name="Google Shape;756;p50"/>
          <p:cNvPicPr preferRelativeResize="0"/>
          <p:nvPr/>
        </p:nvPicPr>
        <p:blipFill rotWithShape="1">
          <a:blip r:embed="rId5">
            <a:alphaModFix/>
          </a:blip>
          <a:srcRect b="7655" l="0" r="0" t="7663"/>
          <a:stretch/>
        </p:blipFill>
        <p:spPr>
          <a:xfrm>
            <a:off x="715100" y="535000"/>
            <a:ext cx="3206150" cy="40734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1"/>
          <p:cNvSpPr txBox="1"/>
          <p:nvPr>
            <p:ph idx="1" type="subTitle"/>
          </p:nvPr>
        </p:nvSpPr>
        <p:spPr>
          <a:xfrm>
            <a:off x="720000" y="4198400"/>
            <a:ext cx="2256300" cy="4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—Laura Patterson</a:t>
            </a:r>
            <a:endParaRPr/>
          </a:p>
        </p:txBody>
      </p:sp>
      <p:sp>
        <p:nvSpPr>
          <p:cNvPr id="762" name="Google Shape;762;p51"/>
          <p:cNvSpPr txBox="1"/>
          <p:nvPr>
            <p:ph idx="2" type="subTitle"/>
          </p:nvPr>
        </p:nvSpPr>
        <p:spPr>
          <a:xfrm>
            <a:off x="3443849" y="4198400"/>
            <a:ext cx="2256300" cy="4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 Nelson</a:t>
            </a:r>
            <a:endParaRPr/>
          </a:p>
        </p:txBody>
      </p:sp>
      <p:sp>
        <p:nvSpPr>
          <p:cNvPr id="763" name="Google Shape;763;p51"/>
          <p:cNvSpPr txBox="1"/>
          <p:nvPr>
            <p:ph idx="3" type="subTitle"/>
          </p:nvPr>
        </p:nvSpPr>
        <p:spPr>
          <a:xfrm>
            <a:off x="6167700" y="4198400"/>
            <a:ext cx="2256300" cy="4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—Peter James</a:t>
            </a:r>
            <a:endParaRPr/>
          </a:p>
        </p:txBody>
      </p:sp>
      <p:sp>
        <p:nvSpPr>
          <p:cNvPr id="764" name="Google Shape;764;p51"/>
          <p:cNvSpPr txBox="1"/>
          <p:nvPr>
            <p:ph idx="4" type="subTitle"/>
          </p:nvPr>
        </p:nvSpPr>
        <p:spPr>
          <a:xfrm>
            <a:off x="720000" y="2441125"/>
            <a:ext cx="2256300" cy="16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was blown away by the exceptional customer service </a:t>
            </a:r>
            <a:endParaRPr/>
          </a:p>
          <a:p>
            <a:pPr indent="0" lvl="0" marL="0" rtl="0" algn="l">
              <a:spcBef>
                <a:spcPts val="0"/>
              </a:spcBef>
              <a:spcAft>
                <a:spcPts val="0"/>
              </a:spcAft>
              <a:buNone/>
            </a:pPr>
            <a:r>
              <a:rPr lang="en"/>
              <a:t>I received from </a:t>
            </a:r>
            <a:endParaRPr/>
          </a:p>
          <a:p>
            <a:pPr indent="0" lvl="0" marL="0" rtl="0" algn="l">
              <a:spcBef>
                <a:spcPts val="0"/>
              </a:spcBef>
              <a:spcAft>
                <a:spcPts val="0"/>
              </a:spcAft>
              <a:buNone/>
            </a:pPr>
            <a:r>
              <a:rPr lang="en"/>
              <a:t>this company”</a:t>
            </a:r>
            <a:endParaRPr/>
          </a:p>
        </p:txBody>
      </p:sp>
      <p:sp>
        <p:nvSpPr>
          <p:cNvPr id="765" name="Google Shape;765;p51"/>
          <p:cNvSpPr txBox="1"/>
          <p:nvPr>
            <p:ph idx="5" type="subTitle"/>
          </p:nvPr>
        </p:nvSpPr>
        <p:spPr>
          <a:xfrm>
            <a:off x="3443849" y="2441125"/>
            <a:ext cx="2256300" cy="16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quality of </a:t>
            </a:r>
            <a:endParaRPr/>
          </a:p>
          <a:p>
            <a:pPr indent="0" lvl="0" marL="0" rtl="0" algn="l">
              <a:spcBef>
                <a:spcPts val="0"/>
              </a:spcBef>
              <a:spcAft>
                <a:spcPts val="0"/>
              </a:spcAft>
              <a:buNone/>
            </a:pPr>
            <a:r>
              <a:rPr lang="en"/>
              <a:t>the products I received from this company exceeded </a:t>
            </a:r>
            <a:endParaRPr/>
          </a:p>
          <a:p>
            <a:pPr indent="0" lvl="0" marL="0" rtl="0" algn="l">
              <a:spcBef>
                <a:spcPts val="0"/>
              </a:spcBef>
              <a:spcAft>
                <a:spcPts val="0"/>
              </a:spcAft>
              <a:buNone/>
            </a:pPr>
            <a:r>
              <a:rPr lang="en"/>
              <a:t>my expectations”</a:t>
            </a:r>
            <a:endParaRPr/>
          </a:p>
        </p:txBody>
      </p:sp>
      <p:sp>
        <p:nvSpPr>
          <p:cNvPr id="766" name="Google Shape;76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p:txBody>
      </p:sp>
      <p:sp>
        <p:nvSpPr>
          <p:cNvPr id="767" name="Google Shape;767;p51"/>
          <p:cNvSpPr txBox="1"/>
          <p:nvPr>
            <p:ph idx="6" type="subTitle"/>
          </p:nvPr>
        </p:nvSpPr>
        <p:spPr>
          <a:xfrm>
            <a:off x="6167700" y="2441125"/>
            <a:ext cx="2256300" cy="16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love how easy </a:t>
            </a:r>
            <a:endParaRPr/>
          </a:p>
          <a:p>
            <a:pPr indent="0" lvl="0" marL="0" rtl="0" algn="l">
              <a:spcBef>
                <a:spcPts val="0"/>
              </a:spcBef>
              <a:spcAft>
                <a:spcPts val="0"/>
              </a:spcAft>
              <a:buNone/>
            </a:pPr>
            <a:r>
              <a:rPr lang="en"/>
              <a:t>it is to navigate </a:t>
            </a:r>
            <a:endParaRPr/>
          </a:p>
          <a:p>
            <a:pPr indent="0" lvl="0" marL="0" rtl="0" algn="l">
              <a:spcBef>
                <a:spcPts val="0"/>
              </a:spcBef>
              <a:spcAft>
                <a:spcPts val="0"/>
              </a:spcAft>
              <a:buNone/>
            </a:pPr>
            <a:r>
              <a:rPr lang="en"/>
              <a:t>this company's website and place an order”</a:t>
            </a:r>
            <a:endParaRPr/>
          </a:p>
        </p:txBody>
      </p:sp>
      <p:pic>
        <p:nvPicPr>
          <p:cNvPr id="768" name="Google Shape;768;p51"/>
          <p:cNvPicPr preferRelativeResize="0"/>
          <p:nvPr/>
        </p:nvPicPr>
        <p:blipFill rotWithShape="1">
          <a:blip r:embed="rId3">
            <a:alphaModFix/>
          </a:blip>
          <a:srcRect b="37489" l="11303" r="30247" t="20627"/>
          <a:stretch/>
        </p:blipFill>
        <p:spPr>
          <a:xfrm>
            <a:off x="3443849" y="1211025"/>
            <a:ext cx="2256302" cy="1077702"/>
          </a:xfrm>
          <a:prstGeom prst="rect">
            <a:avLst/>
          </a:prstGeom>
          <a:noFill/>
          <a:ln>
            <a:noFill/>
          </a:ln>
        </p:spPr>
      </p:pic>
      <p:pic>
        <p:nvPicPr>
          <p:cNvPr id="769" name="Google Shape;769;p51"/>
          <p:cNvPicPr preferRelativeResize="0"/>
          <p:nvPr/>
        </p:nvPicPr>
        <p:blipFill rotWithShape="1">
          <a:blip r:embed="rId4">
            <a:alphaModFix/>
          </a:blip>
          <a:srcRect b="44948" l="0" r="0" t="20932"/>
          <a:stretch/>
        </p:blipFill>
        <p:spPr>
          <a:xfrm>
            <a:off x="6167700" y="1211025"/>
            <a:ext cx="2256301" cy="1077699"/>
          </a:xfrm>
          <a:prstGeom prst="rect">
            <a:avLst/>
          </a:prstGeom>
          <a:noFill/>
          <a:ln>
            <a:noFill/>
          </a:ln>
        </p:spPr>
      </p:pic>
      <p:pic>
        <p:nvPicPr>
          <p:cNvPr id="770" name="Google Shape;770;p51"/>
          <p:cNvPicPr preferRelativeResize="0"/>
          <p:nvPr/>
        </p:nvPicPr>
        <p:blipFill rotWithShape="1">
          <a:blip r:embed="rId5">
            <a:alphaModFix/>
          </a:blip>
          <a:srcRect b="30871" l="12080" r="12081" t="14863"/>
          <a:stretch/>
        </p:blipFill>
        <p:spPr>
          <a:xfrm>
            <a:off x="720000" y="1211025"/>
            <a:ext cx="2256302" cy="10776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2"/>
          <p:cNvSpPr txBox="1"/>
          <p:nvPr>
            <p:ph idx="4294967295" type="subTitle"/>
          </p:nvPr>
        </p:nvSpPr>
        <p:spPr>
          <a:xfrm>
            <a:off x="720100" y="1255075"/>
            <a:ext cx="3217200" cy="4419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ntic Didone"/>
                <a:ea typeface="Antic Didone"/>
                <a:cs typeface="Antic Didone"/>
                <a:sym typeface="Antic Didone"/>
              </a:rPr>
              <a:t>C</a:t>
            </a:r>
            <a:r>
              <a:rPr lang="en" sz="2000">
                <a:latin typeface="Antic Didone"/>
                <a:ea typeface="Antic Didone"/>
                <a:cs typeface="Antic Didone"/>
                <a:sym typeface="Antic Didone"/>
              </a:rPr>
              <a:t>ampaign objective</a:t>
            </a:r>
            <a:endParaRPr sz="2000">
              <a:latin typeface="Antic Didone"/>
              <a:ea typeface="Antic Didone"/>
              <a:cs typeface="Antic Didone"/>
              <a:sym typeface="Antic Didone"/>
            </a:endParaRPr>
          </a:p>
        </p:txBody>
      </p:sp>
      <p:sp>
        <p:nvSpPr>
          <p:cNvPr id="776" name="Google Shape;776;p52"/>
          <p:cNvSpPr txBox="1"/>
          <p:nvPr>
            <p:ph idx="4294967295" type="subTitle"/>
          </p:nvPr>
        </p:nvSpPr>
        <p:spPr>
          <a:xfrm>
            <a:off x="720200" y="1772150"/>
            <a:ext cx="32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 brand awareness and drive sales for a new line of eco-friendly products</a:t>
            </a:r>
            <a:endParaRPr/>
          </a:p>
        </p:txBody>
      </p:sp>
      <p:sp>
        <p:nvSpPr>
          <p:cNvPr id="777" name="Google Shape;77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studies</a:t>
            </a:r>
            <a:endParaRPr/>
          </a:p>
        </p:txBody>
      </p:sp>
      <p:sp>
        <p:nvSpPr>
          <p:cNvPr id="778" name="Google Shape;778;p52"/>
          <p:cNvSpPr txBox="1"/>
          <p:nvPr>
            <p:ph idx="4294967295" type="subTitle"/>
          </p:nvPr>
        </p:nvSpPr>
        <p:spPr>
          <a:xfrm>
            <a:off x="720000" y="2687625"/>
            <a:ext cx="3217200" cy="4419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ntic Didone"/>
                <a:ea typeface="Antic Didone"/>
                <a:cs typeface="Antic Didone"/>
                <a:sym typeface="Antic Didone"/>
              </a:rPr>
              <a:t>A</a:t>
            </a:r>
            <a:r>
              <a:rPr lang="en" sz="2000">
                <a:latin typeface="Antic Didone"/>
                <a:ea typeface="Antic Didone"/>
                <a:cs typeface="Antic Didone"/>
                <a:sym typeface="Antic Didone"/>
              </a:rPr>
              <a:t>pproach</a:t>
            </a:r>
            <a:endParaRPr sz="2000">
              <a:latin typeface="Antic Didone"/>
              <a:ea typeface="Antic Didone"/>
              <a:cs typeface="Antic Didone"/>
              <a:sym typeface="Antic Didone"/>
            </a:endParaRPr>
          </a:p>
        </p:txBody>
      </p:sp>
      <p:sp>
        <p:nvSpPr>
          <p:cNvPr id="779" name="Google Shape;779;p52"/>
          <p:cNvSpPr txBox="1"/>
          <p:nvPr>
            <p:ph idx="4294967295" type="subTitle"/>
          </p:nvPr>
        </p:nvSpPr>
        <p:spPr>
          <a:xfrm>
            <a:off x="720000" y="3195425"/>
            <a:ext cx="3217200" cy="12969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A social media campaign that focused on showcasing the sustainability and quality of our products</a:t>
            </a:r>
            <a:endParaRPr/>
          </a:p>
          <a:p>
            <a:pPr indent="-304800" lvl="0" marL="342900" rtl="0" algn="l">
              <a:spcBef>
                <a:spcPts val="0"/>
              </a:spcBef>
              <a:spcAft>
                <a:spcPts val="0"/>
              </a:spcAft>
              <a:buSzPts val="1200"/>
              <a:buChar char="●"/>
            </a:pPr>
            <a:r>
              <a:rPr lang="en"/>
              <a:t>Collaboration with influencers</a:t>
            </a:r>
            <a:endParaRPr/>
          </a:p>
          <a:p>
            <a:pPr indent="-304800" lvl="0" marL="342900" rtl="0" algn="l">
              <a:spcBef>
                <a:spcPts val="0"/>
              </a:spcBef>
              <a:spcAft>
                <a:spcPts val="0"/>
              </a:spcAft>
              <a:buSzPts val="1200"/>
              <a:buChar char="●"/>
            </a:pPr>
            <a:r>
              <a:rPr lang="en"/>
              <a:t>Encourage their followers to make more environmentally conscious choices</a:t>
            </a:r>
            <a:endParaRPr/>
          </a:p>
        </p:txBody>
      </p:sp>
      <p:sp>
        <p:nvSpPr>
          <p:cNvPr id="780" name="Google Shape;780;p52"/>
          <p:cNvSpPr txBox="1"/>
          <p:nvPr>
            <p:ph idx="4294967295" type="subTitle"/>
          </p:nvPr>
        </p:nvSpPr>
        <p:spPr>
          <a:xfrm>
            <a:off x="4464000" y="1255075"/>
            <a:ext cx="3956100" cy="4419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ntic Didone"/>
                <a:ea typeface="Antic Didone"/>
                <a:cs typeface="Antic Didone"/>
                <a:sym typeface="Antic Didone"/>
              </a:rPr>
              <a:t>R</a:t>
            </a:r>
            <a:r>
              <a:rPr lang="en" sz="2000">
                <a:latin typeface="Antic Didone"/>
                <a:ea typeface="Antic Didone"/>
                <a:cs typeface="Antic Didone"/>
                <a:sym typeface="Antic Didone"/>
              </a:rPr>
              <a:t>esults</a:t>
            </a:r>
            <a:endParaRPr sz="2000">
              <a:latin typeface="Antic Didone"/>
              <a:ea typeface="Antic Didone"/>
              <a:cs typeface="Antic Didone"/>
              <a:sym typeface="Antic Didone"/>
            </a:endParaRPr>
          </a:p>
        </p:txBody>
      </p:sp>
      <p:sp>
        <p:nvSpPr>
          <p:cNvPr id="781" name="Google Shape;781;p52"/>
          <p:cNvSpPr/>
          <p:nvPr/>
        </p:nvSpPr>
        <p:spPr>
          <a:xfrm>
            <a:off x="7671900" y="1905000"/>
            <a:ext cx="748200" cy="33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23%</a:t>
            </a:r>
            <a:endParaRPr sz="1600">
              <a:solidFill>
                <a:schemeClr val="dk1"/>
              </a:solidFill>
              <a:latin typeface="Antic Didone"/>
              <a:ea typeface="Antic Didone"/>
              <a:cs typeface="Antic Didone"/>
              <a:sym typeface="Antic Didone"/>
            </a:endParaRPr>
          </a:p>
        </p:txBody>
      </p:sp>
      <p:sp>
        <p:nvSpPr>
          <p:cNvPr id="782" name="Google Shape;782;p52"/>
          <p:cNvSpPr txBox="1"/>
          <p:nvPr>
            <p:ph idx="4294967295" type="subTitle"/>
          </p:nvPr>
        </p:nvSpPr>
        <p:spPr>
          <a:xfrm>
            <a:off x="4464000" y="3224725"/>
            <a:ext cx="19473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ntic Didone"/>
                <a:ea typeface="Antic Didone"/>
                <a:cs typeface="Antic Didone"/>
                <a:sym typeface="Antic Didone"/>
              </a:rPr>
              <a:t>K</a:t>
            </a:r>
            <a:r>
              <a:rPr lang="en" sz="1600">
                <a:latin typeface="Antic Didone"/>
                <a:ea typeface="Antic Didone"/>
                <a:cs typeface="Antic Didone"/>
                <a:sym typeface="Antic Didone"/>
              </a:rPr>
              <a:t>ey takeaway 1</a:t>
            </a:r>
            <a:endParaRPr sz="1600">
              <a:latin typeface="Antic Didone"/>
              <a:ea typeface="Antic Didone"/>
              <a:cs typeface="Antic Didone"/>
              <a:sym typeface="Antic Didone"/>
            </a:endParaRPr>
          </a:p>
        </p:txBody>
      </p:sp>
      <p:sp>
        <p:nvSpPr>
          <p:cNvPr id="783" name="Google Shape;783;p52"/>
          <p:cNvSpPr txBox="1"/>
          <p:nvPr>
            <p:ph idx="4294967295" type="subTitle"/>
          </p:nvPr>
        </p:nvSpPr>
        <p:spPr>
          <a:xfrm>
            <a:off x="4464000" y="3919600"/>
            <a:ext cx="19473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ntic Didone"/>
                <a:ea typeface="Antic Didone"/>
                <a:cs typeface="Antic Didone"/>
                <a:sym typeface="Antic Didone"/>
              </a:rPr>
              <a:t>K</a:t>
            </a:r>
            <a:r>
              <a:rPr lang="en" sz="1600">
                <a:latin typeface="Antic Didone"/>
                <a:ea typeface="Antic Didone"/>
                <a:cs typeface="Antic Didone"/>
                <a:sym typeface="Antic Didone"/>
              </a:rPr>
              <a:t>ey takeaway 2</a:t>
            </a:r>
            <a:endParaRPr sz="1600">
              <a:latin typeface="Antic Didone"/>
              <a:ea typeface="Antic Didone"/>
              <a:cs typeface="Antic Didone"/>
              <a:sym typeface="Antic Didone"/>
            </a:endParaRPr>
          </a:p>
        </p:txBody>
      </p:sp>
      <p:sp>
        <p:nvSpPr>
          <p:cNvPr id="784" name="Google Shape;784;p52"/>
          <p:cNvSpPr txBox="1"/>
          <p:nvPr>
            <p:ph idx="4294967295" type="subTitle"/>
          </p:nvPr>
        </p:nvSpPr>
        <p:spPr>
          <a:xfrm>
            <a:off x="6472800" y="3224725"/>
            <a:ext cx="19473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Partnering with influencers who align with the same brand values</a:t>
            </a:r>
            <a:endParaRPr/>
          </a:p>
        </p:txBody>
      </p:sp>
      <p:sp>
        <p:nvSpPr>
          <p:cNvPr id="785" name="Google Shape;785;p52"/>
          <p:cNvSpPr txBox="1"/>
          <p:nvPr>
            <p:ph idx="4294967295" type="subTitle"/>
          </p:nvPr>
        </p:nvSpPr>
        <p:spPr>
          <a:xfrm>
            <a:off x="6472800" y="3919600"/>
            <a:ext cx="19473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Highlighting the unique qualities of your product, such as sustainability</a:t>
            </a:r>
            <a:endParaRPr/>
          </a:p>
        </p:txBody>
      </p:sp>
      <p:sp>
        <p:nvSpPr>
          <p:cNvPr id="786" name="Google Shape;786;p52"/>
          <p:cNvSpPr/>
          <p:nvPr/>
        </p:nvSpPr>
        <p:spPr>
          <a:xfrm>
            <a:off x="4464000" y="1905000"/>
            <a:ext cx="3217200" cy="335700"/>
          </a:xfrm>
          <a:prstGeom prst="roundRect">
            <a:avLst>
              <a:gd fmla="val 0" name="adj"/>
            </a:avLst>
          </a:prstGeom>
          <a:solidFill>
            <a:schemeClr val="accen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4464000" y="1905000"/>
            <a:ext cx="1481400" cy="335700"/>
          </a:xfrm>
          <a:prstGeom prst="roundRect">
            <a:avLst>
              <a:gd fmla="val 0" name="adj"/>
            </a:avLst>
          </a:prstGeom>
          <a:solidFill>
            <a:schemeClr val="dk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a:off x="4464000" y="2349413"/>
            <a:ext cx="3217200" cy="335700"/>
          </a:xfrm>
          <a:prstGeom prst="roundRect">
            <a:avLst>
              <a:gd fmla="val 0" name="adj"/>
            </a:avLst>
          </a:prstGeom>
          <a:solidFill>
            <a:schemeClr val="accen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a:off x="4464000" y="2349413"/>
            <a:ext cx="2574300" cy="335700"/>
          </a:xfrm>
          <a:prstGeom prst="roundRect">
            <a:avLst>
              <a:gd fmla="val 0" name="adj"/>
            </a:avLst>
          </a:prstGeom>
          <a:solidFill>
            <a:schemeClr val="dk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a:off x="4464000" y="2793825"/>
            <a:ext cx="3217200" cy="335700"/>
          </a:xfrm>
          <a:prstGeom prst="roundRect">
            <a:avLst>
              <a:gd fmla="val 0" name="adj"/>
            </a:avLst>
          </a:prstGeom>
          <a:solidFill>
            <a:schemeClr val="accen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4464000" y="2793825"/>
            <a:ext cx="559800" cy="335700"/>
          </a:xfrm>
          <a:prstGeom prst="roundRect">
            <a:avLst>
              <a:gd fmla="val 0" name="adj"/>
            </a:avLst>
          </a:prstGeom>
          <a:solidFill>
            <a:schemeClr val="dk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7671900" y="2349413"/>
            <a:ext cx="748200" cy="33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80</a:t>
            </a:r>
            <a:r>
              <a:rPr lang="en" sz="1600">
                <a:solidFill>
                  <a:schemeClr val="dk1"/>
                </a:solidFill>
                <a:latin typeface="Antic Didone"/>
                <a:ea typeface="Antic Didone"/>
                <a:cs typeface="Antic Didone"/>
                <a:sym typeface="Antic Didone"/>
              </a:rPr>
              <a:t>%</a:t>
            </a:r>
            <a:endParaRPr sz="1600">
              <a:solidFill>
                <a:schemeClr val="dk1"/>
              </a:solidFill>
              <a:latin typeface="Antic Didone"/>
              <a:ea typeface="Antic Didone"/>
              <a:cs typeface="Antic Didone"/>
              <a:sym typeface="Antic Didone"/>
            </a:endParaRPr>
          </a:p>
        </p:txBody>
      </p:sp>
      <p:sp>
        <p:nvSpPr>
          <p:cNvPr id="793" name="Google Shape;793;p52"/>
          <p:cNvSpPr/>
          <p:nvPr/>
        </p:nvSpPr>
        <p:spPr>
          <a:xfrm>
            <a:off x="7671900" y="2793825"/>
            <a:ext cx="748200" cy="33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ntic Didone"/>
                <a:ea typeface="Antic Didone"/>
                <a:cs typeface="Antic Didone"/>
                <a:sym typeface="Antic Didone"/>
              </a:rPr>
              <a:t>+10</a:t>
            </a:r>
            <a:r>
              <a:rPr lang="en" sz="1600">
                <a:solidFill>
                  <a:schemeClr val="dk1"/>
                </a:solidFill>
                <a:latin typeface="Antic Didone"/>
                <a:ea typeface="Antic Didone"/>
                <a:cs typeface="Antic Didone"/>
                <a:sym typeface="Antic Didone"/>
              </a:rPr>
              <a:t>%</a:t>
            </a:r>
            <a:endParaRPr sz="1600">
              <a:solidFill>
                <a:schemeClr val="dk1"/>
              </a:solidFill>
              <a:latin typeface="Antic Didone"/>
              <a:ea typeface="Antic Didone"/>
              <a:cs typeface="Antic Didone"/>
              <a:sym typeface="Antic Did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524" name="Google Shape;524;p35"/>
          <p:cNvGraphicFramePr/>
          <p:nvPr/>
        </p:nvGraphicFramePr>
        <p:xfrm>
          <a:off x="720000" y="1747250"/>
          <a:ext cx="3000000" cy="3000000"/>
        </p:xfrm>
        <a:graphic>
          <a:graphicData uri="http://schemas.openxmlformats.org/drawingml/2006/table">
            <a:tbl>
              <a:tblPr>
                <a:noFill/>
                <a:tableStyleId>{3A55EF23-7770-4DA5-91EE-5091185CEEB6}</a:tableStyleId>
              </a:tblPr>
              <a:tblGrid>
                <a:gridCol w="2619875"/>
                <a:gridCol w="5084125"/>
              </a:tblGrid>
              <a:tr h="361525">
                <a:tc>
                  <a:txBody>
                    <a:bodyPr/>
                    <a:lstStyle/>
                    <a:p>
                      <a:pPr indent="0" lvl="0" marL="0" rtl="0" algn="l">
                        <a:spcBef>
                          <a:spcPts val="0"/>
                        </a:spcBef>
                        <a:spcAft>
                          <a:spcPts val="0"/>
                        </a:spcAft>
                        <a:buNone/>
                      </a:pPr>
                      <a:r>
                        <a:rPr b="1" lang="en" sz="1100" u="sng">
                          <a:solidFill>
                            <a:schemeClr val="hlink"/>
                          </a:solidFill>
                          <a:latin typeface="Assistant"/>
                          <a:ea typeface="Assistant"/>
                          <a:cs typeface="Assistant"/>
                          <a:sym typeface="Assistant"/>
                          <a:hlinkClick action="ppaction://hlinksldjump" r:id="rId3"/>
                        </a:rPr>
                        <a:t>Fonts</a:t>
                      </a:r>
                      <a:endParaRPr b="1" sz="1100" u="sng">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hlink"/>
                          </a:solidFill>
                          <a:latin typeface="Assistant"/>
                          <a:ea typeface="Assistant"/>
                          <a:cs typeface="Assistant"/>
                          <a:sym typeface="Assistant"/>
                          <a:hlinkClick action="ppaction://hlinksldjump" r:id="rId4"/>
                        </a:rPr>
                        <a:t>Used</a:t>
                      </a:r>
                      <a:r>
                        <a:rPr b="1" lang="en" sz="1100">
                          <a:solidFill>
                            <a:schemeClr val="dk1"/>
                          </a:solidFill>
                          <a:latin typeface="Assistant"/>
                          <a:ea typeface="Assistant"/>
                          <a:cs typeface="Assistant"/>
                          <a:sym typeface="Assistant"/>
                        </a:rPr>
                        <a:t> and </a:t>
                      </a:r>
                      <a:r>
                        <a:rPr b="1" lang="en" sz="1100" u="sng">
                          <a:solidFill>
                            <a:schemeClr val="hlink"/>
                          </a:solidFill>
                          <a:latin typeface="Assistant"/>
                          <a:ea typeface="Assistant"/>
                          <a:cs typeface="Assistant"/>
                          <a:sym typeface="Assistant"/>
                          <a:hlinkClick action="ppaction://hlinksldjump" r:id="rId5"/>
                        </a:rPr>
                        <a:t>alternative</a:t>
                      </a:r>
                      <a:r>
                        <a:rPr b="1" lang="en" sz="1100" u="sng">
                          <a:solidFill>
                            <a:schemeClr val="hlink"/>
                          </a:solidFill>
                          <a:latin typeface="Assistant"/>
                          <a:ea typeface="Assistant"/>
                          <a:cs typeface="Assistant"/>
                          <a:sym typeface="Assistant"/>
                          <a:hlinkClick action="ppaction://hlinksldjump" r:id="rId6"/>
                        </a:rPr>
                        <a:t> resources</a:t>
                      </a:r>
                      <a:endParaRPr b="1" sz="1100" u="sng">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hlink"/>
                          </a:solidFill>
                          <a:latin typeface="Assistant"/>
                          <a:ea typeface="Assistant"/>
                          <a:cs typeface="Assistant"/>
                          <a:sym typeface="Assistant"/>
                          <a:hlinkClick action="ppaction://hlinksldjump" r:id="rId7"/>
                        </a:rPr>
                        <a:t>Thanks slide</a:t>
                      </a:r>
                      <a:endParaRPr b="1" sz="1100" u="sng">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hlink"/>
                          </a:solidFill>
                          <a:latin typeface="Assistant"/>
                          <a:ea typeface="Assistant"/>
                          <a:cs typeface="Assistant"/>
                          <a:sym typeface="Assistant"/>
                          <a:hlinkClick action="ppaction://hlinksldjump" r:id="rId8"/>
                        </a:rPr>
                        <a:t>Colors</a:t>
                      </a:r>
                      <a:endParaRPr b="1" sz="1100" u="sng">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hlink"/>
                          </a:solidFill>
                          <a:latin typeface="Assistant"/>
                          <a:ea typeface="Assistant"/>
                          <a:cs typeface="Assistant"/>
                          <a:sym typeface="Assistant"/>
                          <a:hlinkClick action="ppaction://hlinksldjump" r:id="rId9"/>
                        </a:rPr>
                        <a:t>Icons</a:t>
                      </a:r>
                      <a:r>
                        <a:rPr b="1" lang="en" sz="1100">
                          <a:solidFill>
                            <a:schemeClr val="dk1"/>
                          </a:solidFill>
                          <a:latin typeface="Assistant"/>
                          <a:ea typeface="Assistant"/>
                          <a:cs typeface="Assistant"/>
                          <a:sym typeface="Assistant"/>
                        </a:rPr>
                        <a:t> and </a:t>
                      </a:r>
                      <a:r>
                        <a:rPr b="1" lang="en" sz="1100" u="sng">
                          <a:solidFill>
                            <a:schemeClr val="hlink"/>
                          </a:solidFill>
                          <a:latin typeface="Assistant"/>
                          <a:ea typeface="Assistant"/>
                          <a:cs typeface="Assistant"/>
                          <a:sym typeface="Assistant"/>
                          <a:hlinkClick action="ppaction://hlinksldjump" r:id="rId10"/>
                        </a:rPr>
                        <a:t>infographic resources</a:t>
                      </a:r>
                      <a:endParaRPr b="1" sz="1100" u="sng">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dk1"/>
                          </a:solidFill>
                          <a:latin typeface="Assistant"/>
                          <a:ea typeface="Assistant"/>
                          <a:cs typeface="Assistant"/>
                          <a:sym typeface="Assistant"/>
                        </a:rPr>
                        <a:t>Editable presentation theme </a:t>
                      </a:r>
                      <a:endParaRPr b="1" sz="11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b="1" lang="en" sz="1100" u="sng">
                          <a:solidFill>
                            <a:schemeClr val="dk1"/>
                          </a:solidFill>
                          <a:latin typeface="Assistant"/>
                          <a:ea typeface="Assistant"/>
                          <a:cs typeface="Assistant"/>
                          <a:sym typeface="Assistant"/>
                          <a:hlinkClick r:id="rId11">
                            <a:extLst>
                              <a:ext uri="{A12FA001-AC4F-418D-AE19-62706E023703}">
                                <ahyp:hlinkClr val="tx"/>
                              </a:ext>
                            </a:extLst>
                          </a:hlinkClick>
                        </a:rPr>
                        <a:t>here</a:t>
                      </a:r>
                      <a:endParaRPr sz="1000">
                        <a:solidFill>
                          <a:schemeClr val="dk1"/>
                        </a:solidFill>
                        <a:latin typeface="Assistant"/>
                        <a:ea typeface="Assistant"/>
                        <a:cs typeface="Assistant"/>
                        <a:sym typeface="Assistant"/>
                      </a:endParaRPr>
                    </a:p>
                  </a:txBody>
                  <a:tcPr marT="0" marB="0"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dk2"/>
                    </a:solidFill>
                  </a:tcPr>
                </a:tc>
              </a:tr>
            </a:tbl>
          </a:graphicData>
        </a:graphic>
      </p:graphicFrame>
      <p:sp>
        <p:nvSpPr>
          <p:cNvPr id="525" name="Google Shape;525;p35"/>
          <p:cNvSpPr txBox="1"/>
          <p:nvPr/>
        </p:nvSpPr>
        <p:spPr>
          <a:xfrm>
            <a:off x="720000" y="1272350"/>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You can delete this slide when you’re done editing the presentation</a:t>
            </a:r>
            <a:endParaRPr b="1" sz="1200">
              <a:solidFill>
                <a:schemeClr val="dk1"/>
              </a:solidFill>
              <a:latin typeface="Assistant"/>
              <a:ea typeface="Assistant"/>
              <a:cs typeface="Assistant"/>
              <a:sym typeface="Assistant"/>
            </a:endParaRPr>
          </a:p>
        </p:txBody>
      </p:sp>
      <p:sp>
        <p:nvSpPr>
          <p:cNvPr id="526" name="Google Shape;526;p35"/>
          <p:cNvSpPr txBox="1"/>
          <p:nvPr/>
        </p:nvSpPr>
        <p:spPr>
          <a:xfrm>
            <a:off x="1328413" y="39613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ssistant"/>
                <a:ea typeface="Assistant"/>
                <a:cs typeface="Assistant"/>
                <a:sym typeface="Assistant"/>
              </a:rPr>
              <a:t>For more info:</a:t>
            </a:r>
            <a:br>
              <a:rPr b="1" lang="en" sz="800">
                <a:solidFill>
                  <a:schemeClr val="dk1"/>
                </a:solidFill>
                <a:latin typeface="Assistant"/>
                <a:ea typeface="Assistant"/>
                <a:cs typeface="Assistant"/>
                <a:sym typeface="Assistant"/>
              </a:rPr>
            </a:br>
            <a:r>
              <a:rPr b="1" lang="en" sz="1000" u="sng">
                <a:solidFill>
                  <a:schemeClr val="dk1"/>
                </a:solidFill>
                <a:latin typeface="Assistant"/>
                <a:ea typeface="Assistant"/>
                <a:cs typeface="Assistant"/>
                <a:sym typeface="Assistant"/>
                <a:hlinkClick r:id="rId12">
                  <a:extLst>
                    <a:ext uri="{A12FA001-AC4F-418D-AE19-62706E023703}">
                      <ahyp:hlinkClr val="tx"/>
                    </a:ext>
                  </a:extLst>
                </a:hlinkClick>
              </a:rPr>
              <a:t>SLIDESGO</a:t>
            </a:r>
            <a:r>
              <a:rPr b="1" lang="en" sz="1000">
                <a:solidFill>
                  <a:schemeClr val="dk1"/>
                </a:solidFill>
                <a:uFill>
                  <a:noFill/>
                </a:uFill>
                <a:latin typeface="Assistant"/>
                <a:ea typeface="Assistant"/>
                <a:cs typeface="Assistant"/>
                <a:sym typeface="Assistant"/>
                <a:hlinkClick r:id="rId13">
                  <a:extLst>
                    <a:ext uri="{A12FA001-AC4F-418D-AE19-62706E023703}">
                      <ahyp:hlinkClr val="tx"/>
                    </a:ext>
                  </a:extLst>
                </a:hlinkClick>
              </a:rPr>
              <a:t> </a:t>
            </a:r>
            <a:r>
              <a:rPr b="1" lang="en" sz="1000">
                <a:solidFill>
                  <a:schemeClr val="dk1"/>
                </a:solidFill>
                <a:latin typeface="Assistant"/>
                <a:ea typeface="Assistant"/>
                <a:cs typeface="Assistant"/>
                <a:sym typeface="Assistant"/>
              </a:rPr>
              <a:t>| </a:t>
            </a:r>
            <a:r>
              <a:rPr b="1" lang="en" sz="1000" u="sng">
                <a:solidFill>
                  <a:schemeClr val="dk1"/>
                </a:solidFill>
                <a:latin typeface="Assistant"/>
                <a:ea typeface="Assistant"/>
                <a:cs typeface="Assistant"/>
                <a:sym typeface="Assistant"/>
                <a:hlinkClick r:id="rId14">
                  <a:extLst>
                    <a:ext uri="{A12FA001-AC4F-418D-AE19-62706E023703}">
                      <ahyp:hlinkClr val="tx"/>
                    </a:ext>
                  </a:extLst>
                </a:hlinkClick>
              </a:rPr>
              <a:t>BLOG</a:t>
            </a:r>
            <a:r>
              <a:rPr b="1" lang="en" sz="1000">
                <a:solidFill>
                  <a:schemeClr val="dk1"/>
                </a:solidFill>
                <a:latin typeface="Assistant"/>
                <a:ea typeface="Assistant"/>
                <a:cs typeface="Assistant"/>
                <a:sym typeface="Assistant"/>
              </a:rPr>
              <a:t> | </a:t>
            </a:r>
            <a:r>
              <a:rPr b="1" lang="en" sz="1000" u="sng">
                <a:solidFill>
                  <a:schemeClr val="dk1"/>
                </a:solidFill>
                <a:latin typeface="Assistant"/>
                <a:ea typeface="Assistant"/>
                <a:cs typeface="Assistant"/>
                <a:sym typeface="Assistant"/>
                <a:hlinkClick r:id="rId15">
                  <a:extLst>
                    <a:ext uri="{A12FA001-AC4F-418D-AE19-62706E023703}">
                      <ahyp:hlinkClr val="tx"/>
                    </a:ext>
                  </a:extLst>
                </a:hlinkClick>
              </a:rPr>
              <a:t>FAQ</a:t>
            </a:r>
            <a:r>
              <a:rPr b="1" lang="en" sz="1000" u="sng">
                <a:solidFill>
                  <a:schemeClr val="dk1"/>
                </a:solidFill>
                <a:latin typeface="Assistant"/>
                <a:ea typeface="Assistant"/>
                <a:cs typeface="Assistant"/>
                <a:sym typeface="Assistant"/>
              </a:rPr>
              <a:t>s</a:t>
            </a:r>
            <a:endParaRPr b="1" sz="1000" u="sng">
              <a:solidFill>
                <a:schemeClr val="dk1"/>
              </a:solidFill>
              <a:latin typeface="Assistant"/>
              <a:ea typeface="Assistant"/>
              <a:cs typeface="Assistant"/>
              <a:sym typeface="Assistant"/>
            </a:endParaRPr>
          </a:p>
        </p:txBody>
      </p:sp>
      <p:sp>
        <p:nvSpPr>
          <p:cNvPr id="527" name="Google Shape;527;p35"/>
          <p:cNvSpPr txBox="1"/>
          <p:nvPr/>
        </p:nvSpPr>
        <p:spPr>
          <a:xfrm>
            <a:off x="4815588" y="39613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ssistant"/>
                <a:ea typeface="Assistant"/>
                <a:cs typeface="Assistant"/>
                <a:sym typeface="Assistant"/>
              </a:rPr>
              <a:t>You can visit our sister </a:t>
            </a:r>
            <a:r>
              <a:rPr b="1" lang="en" sz="800">
                <a:solidFill>
                  <a:schemeClr val="dk1"/>
                </a:solidFill>
                <a:latin typeface="Assistant"/>
                <a:ea typeface="Assistant"/>
                <a:cs typeface="Assistant"/>
                <a:sym typeface="Assistant"/>
              </a:rPr>
              <a:t>projects</a:t>
            </a:r>
            <a:r>
              <a:rPr b="1" lang="en" sz="800">
                <a:solidFill>
                  <a:schemeClr val="dk1"/>
                </a:solidFill>
                <a:latin typeface="Assistant"/>
                <a:ea typeface="Assistant"/>
                <a:cs typeface="Assistant"/>
                <a:sym typeface="Assistant"/>
              </a:rPr>
              <a:t>:</a:t>
            </a:r>
            <a:br>
              <a:rPr b="1" lang="en" sz="800">
                <a:solidFill>
                  <a:schemeClr val="dk1"/>
                </a:solidFill>
                <a:latin typeface="Assistant"/>
                <a:ea typeface="Assistant"/>
                <a:cs typeface="Assistant"/>
                <a:sym typeface="Assistant"/>
              </a:rPr>
            </a:br>
            <a:r>
              <a:rPr b="1" lang="en" sz="1000" u="sng">
                <a:solidFill>
                  <a:schemeClr val="dk1"/>
                </a:solidFill>
                <a:latin typeface="Assistant"/>
                <a:ea typeface="Assistant"/>
                <a:cs typeface="Assistant"/>
                <a:sym typeface="Assistant"/>
                <a:hlinkClick r:id="rId16">
                  <a:extLst>
                    <a:ext uri="{A12FA001-AC4F-418D-AE19-62706E023703}">
                      <ahyp:hlinkClr val="tx"/>
                    </a:ext>
                  </a:extLst>
                </a:hlinkClick>
              </a:rPr>
              <a:t>FREEPIK</a:t>
            </a:r>
            <a:r>
              <a:rPr b="1" lang="en" sz="1000">
                <a:solidFill>
                  <a:schemeClr val="dk1"/>
                </a:solidFill>
                <a:latin typeface="Assistant"/>
                <a:ea typeface="Assistant"/>
                <a:cs typeface="Assistant"/>
                <a:sym typeface="Assistant"/>
              </a:rPr>
              <a:t> | </a:t>
            </a:r>
            <a:r>
              <a:rPr b="1" lang="en" sz="1000" u="sng">
                <a:solidFill>
                  <a:schemeClr val="dk1"/>
                </a:solidFill>
                <a:latin typeface="Assistant"/>
                <a:ea typeface="Assistant"/>
                <a:cs typeface="Assistant"/>
                <a:sym typeface="Assistant"/>
                <a:hlinkClick r:id="rId17">
                  <a:extLst>
                    <a:ext uri="{A12FA001-AC4F-418D-AE19-62706E023703}">
                      <ahyp:hlinkClr val="tx"/>
                    </a:ext>
                  </a:extLst>
                </a:hlinkClick>
              </a:rPr>
              <a:t>FLATICON</a:t>
            </a:r>
            <a:r>
              <a:rPr b="1" lang="en" sz="1000">
                <a:solidFill>
                  <a:schemeClr val="dk1"/>
                </a:solidFill>
                <a:latin typeface="Assistant"/>
                <a:ea typeface="Assistant"/>
                <a:cs typeface="Assistant"/>
                <a:sym typeface="Assistant"/>
              </a:rPr>
              <a:t> | </a:t>
            </a:r>
            <a:r>
              <a:rPr b="1" lang="en" sz="1000" u="sng">
                <a:solidFill>
                  <a:schemeClr val="dk1"/>
                </a:solidFill>
                <a:latin typeface="Assistant"/>
                <a:ea typeface="Assistant"/>
                <a:cs typeface="Assistant"/>
                <a:sym typeface="Assistant"/>
                <a:hlinkClick r:id="rId18">
                  <a:extLst>
                    <a:ext uri="{A12FA001-AC4F-418D-AE19-62706E023703}">
                      <ahyp:hlinkClr val="tx"/>
                    </a:ext>
                  </a:extLst>
                </a:hlinkClick>
              </a:rPr>
              <a:t>STORYSET</a:t>
            </a:r>
            <a:r>
              <a:rPr b="1" lang="en" sz="1000">
                <a:solidFill>
                  <a:schemeClr val="dk1"/>
                </a:solidFill>
                <a:latin typeface="Assistant"/>
                <a:ea typeface="Assistant"/>
                <a:cs typeface="Assistant"/>
                <a:sym typeface="Assistant"/>
              </a:rPr>
              <a:t> | </a:t>
            </a:r>
            <a:r>
              <a:rPr b="1" lang="en" sz="1000" u="sng">
                <a:solidFill>
                  <a:schemeClr val="dk1"/>
                </a:solidFill>
                <a:latin typeface="Assistant"/>
                <a:ea typeface="Assistant"/>
                <a:cs typeface="Assistant"/>
                <a:sym typeface="Assistant"/>
                <a:hlinkClick r:id="rId19">
                  <a:extLst>
                    <a:ext uri="{A12FA001-AC4F-418D-AE19-62706E023703}">
                      <ahyp:hlinkClr val="tx"/>
                    </a:ext>
                  </a:extLst>
                </a:hlinkClick>
              </a:rPr>
              <a:t>WEPIK</a:t>
            </a:r>
            <a:r>
              <a:rPr b="1" lang="en" sz="1000">
                <a:solidFill>
                  <a:schemeClr val="dk1"/>
                </a:solidFill>
                <a:uFill>
                  <a:noFill/>
                </a:uFill>
                <a:latin typeface="Assistant"/>
                <a:ea typeface="Assistant"/>
                <a:cs typeface="Assistant"/>
                <a:sym typeface="Assistant"/>
                <a:hlinkClick r:id="rId20">
                  <a:extLst>
                    <a:ext uri="{A12FA001-AC4F-418D-AE19-62706E023703}">
                      <ahyp:hlinkClr val="tx"/>
                    </a:ext>
                  </a:extLst>
                </a:hlinkClick>
              </a:rPr>
              <a:t> </a:t>
            </a:r>
            <a:r>
              <a:rPr b="1" lang="en" sz="1000">
                <a:solidFill>
                  <a:schemeClr val="dk1"/>
                </a:solidFill>
                <a:latin typeface="Assistant"/>
                <a:ea typeface="Assistant"/>
                <a:cs typeface="Assistant"/>
                <a:sym typeface="Assistant"/>
              </a:rPr>
              <a:t>| </a:t>
            </a:r>
            <a:r>
              <a:rPr b="1" lang="en" sz="1000" u="sng">
                <a:solidFill>
                  <a:schemeClr val="dk1"/>
                </a:solidFill>
                <a:latin typeface="Assistant"/>
                <a:ea typeface="Assistant"/>
                <a:cs typeface="Assistant"/>
                <a:sym typeface="Assistant"/>
                <a:hlinkClick r:id="rId21">
                  <a:extLst>
                    <a:ext uri="{A12FA001-AC4F-418D-AE19-62706E023703}">
                      <ahyp:hlinkClr val="tx"/>
                    </a:ext>
                  </a:extLst>
                </a:hlinkClick>
              </a:rPr>
              <a:t>VIDEVO</a:t>
            </a:r>
            <a:endParaRPr b="1" sz="1000">
              <a:solidFill>
                <a:schemeClr val="dk1"/>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3"/>
          <p:cNvSpPr txBox="1"/>
          <p:nvPr>
            <p:ph idx="1" type="subTitle"/>
          </p:nvPr>
        </p:nvSpPr>
        <p:spPr>
          <a:xfrm>
            <a:off x="2382300" y="2334600"/>
            <a:ext cx="4379400" cy="11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ntic Didone"/>
                <a:ea typeface="Antic Didone"/>
                <a:cs typeface="Antic Didone"/>
                <a:sym typeface="Antic Didone"/>
              </a:rPr>
              <a:t>Does anyone have any questions?</a:t>
            </a:r>
            <a:endParaRPr sz="2000">
              <a:latin typeface="Antic Didone"/>
              <a:ea typeface="Antic Didone"/>
              <a:cs typeface="Antic Didone"/>
              <a:sym typeface="Antic Didone"/>
            </a:endParaRPr>
          </a:p>
          <a:p>
            <a:pPr indent="0" lvl="0" marL="0" rtl="0" algn="ctr">
              <a:spcBef>
                <a:spcPts val="1000"/>
              </a:spcBef>
              <a:spcAft>
                <a:spcPts val="0"/>
              </a:spcAft>
              <a:buNone/>
            </a:pPr>
            <a:r>
              <a:rPr lang="en"/>
              <a:t>addyouremail@freepik.com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799" name="Google Shape;799;p53"/>
          <p:cNvSpPr txBox="1"/>
          <p:nvPr>
            <p:ph type="ctrTitle"/>
          </p:nvPr>
        </p:nvSpPr>
        <p:spPr>
          <a:xfrm>
            <a:off x="2382300" y="535000"/>
            <a:ext cx="4379400" cy="10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00" name="Google Shape;800;p53"/>
          <p:cNvSpPr txBox="1"/>
          <p:nvPr/>
        </p:nvSpPr>
        <p:spPr>
          <a:xfrm>
            <a:off x="2382300" y="4107575"/>
            <a:ext cx="43794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801" name="Google Shape;801;p53"/>
          <p:cNvGrpSpPr/>
          <p:nvPr/>
        </p:nvGrpSpPr>
        <p:grpSpPr>
          <a:xfrm>
            <a:off x="3282166" y="1812516"/>
            <a:ext cx="379126" cy="379106"/>
            <a:chOff x="266768" y="1721375"/>
            <a:chExt cx="397907" cy="397887"/>
          </a:xfrm>
        </p:grpSpPr>
        <p:sp>
          <p:nvSpPr>
            <p:cNvPr id="802" name="Google Shape;802;p5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53"/>
          <p:cNvGrpSpPr/>
          <p:nvPr/>
        </p:nvGrpSpPr>
        <p:grpSpPr>
          <a:xfrm>
            <a:off x="4748218" y="1812284"/>
            <a:ext cx="379106" cy="379106"/>
            <a:chOff x="1379798" y="1723250"/>
            <a:chExt cx="397887" cy="397887"/>
          </a:xfrm>
        </p:grpSpPr>
        <p:sp>
          <p:nvSpPr>
            <p:cNvPr id="805" name="Google Shape;805;p5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3"/>
          <p:cNvGrpSpPr/>
          <p:nvPr/>
        </p:nvGrpSpPr>
        <p:grpSpPr>
          <a:xfrm>
            <a:off x="4015212" y="1812284"/>
            <a:ext cx="379086" cy="379106"/>
            <a:chOff x="864491" y="1723250"/>
            <a:chExt cx="397866" cy="397887"/>
          </a:xfrm>
        </p:grpSpPr>
        <p:sp>
          <p:nvSpPr>
            <p:cNvPr id="810" name="Google Shape;810;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3"/>
          <p:cNvGrpSpPr/>
          <p:nvPr/>
        </p:nvGrpSpPr>
        <p:grpSpPr>
          <a:xfrm>
            <a:off x="5481244" y="1811650"/>
            <a:ext cx="380590" cy="380590"/>
            <a:chOff x="1190625" y="238125"/>
            <a:chExt cx="5235075" cy="5235075"/>
          </a:xfrm>
        </p:grpSpPr>
        <p:sp>
          <p:nvSpPr>
            <p:cNvPr id="814" name="Google Shape;814;p5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821" name="Google Shape;821;p54"/>
          <p:cNvGrpSpPr/>
          <p:nvPr/>
        </p:nvGrpSpPr>
        <p:grpSpPr>
          <a:xfrm>
            <a:off x="6967700" y="3903876"/>
            <a:ext cx="194461" cy="372928"/>
            <a:chOff x="7229500" y="3903876"/>
            <a:chExt cx="194461" cy="372928"/>
          </a:xfrm>
        </p:grpSpPr>
        <p:sp>
          <p:nvSpPr>
            <p:cNvPr id="822" name="Google Shape;822;p54"/>
            <p:cNvSpPr/>
            <p:nvPr/>
          </p:nvSpPr>
          <p:spPr>
            <a:xfrm>
              <a:off x="7234019" y="3903876"/>
              <a:ext cx="185314" cy="92671"/>
            </a:xfrm>
            <a:custGeom>
              <a:rect b="b" l="l" r="r" t="t"/>
              <a:pathLst>
                <a:path extrusionOk="0" h="3384" w="6767">
                  <a:moveTo>
                    <a:pt x="3383" y="1"/>
                  </a:moveTo>
                  <a:cubicBezTo>
                    <a:pt x="1519" y="1"/>
                    <a:pt x="1" y="1519"/>
                    <a:pt x="1" y="3383"/>
                  </a:cubicBezTo>
                  <a:lnTo>
                    <a:pt x="797" y="3383"/>
                  </a:lnTo>
                  <a:cubicBezTo>
                    <a:pt x="797" y="1959"/>
                    <a:pt x="1956" y="797"/>
                    <a:pt x="3383" y="797"/>
                  </a:cubicBezTo>
                  <a:cubicBezTo>
                    <a:pt x="4808" y="797"/>
                    <a:pt x="5969" y="1959"/>
                    <a:pt x="5969" y="3383"/>
                  </a:cubicBezTo>
                  <a:lnTo>
                    <a:pt x="6766" y="3383"/>
                  </a:lnTo>
                  <a:cubicBezTo>
                    <a:pt x="6766" y="1519"/>
                    <a:pt x="5247" y="1"/>
                    <a:pt x="3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7277616" y="3947528"/>
              <a:ext cx="98066" cy="49019"/>
            </a:xfrm>
            <a:custGeom>
              <a:rect b="b" l="l" r="r" t="t"/>
              <a:pathLst>
                <a:path extrusionOk="0" h="1790" w="3581">
                  <a:moveTo>
                    <a:pt x="1791" y="0"/>
                  </a:moveTo>
                  <a:cubicBezTo>
                    <a:pt x="803" y="0"/>
                    <a:pt x="1" y="804"/>
                    <a:pt x="1" y="1789"/>
                  </a:cubicBezTo>
                  <a:lnTo>
                    <a:pt x="797" y="1789"/>
                  </a:lnTo>
                  <a:cubicBezTo>
                    <a:pt x="797" y="1243"/>
                    <a:pt x="1242" y="796"/>
                    <a:pt x="1791" y="796"/>
                  </a:cubicBezTo>
                  <a:cubicBezTo>
                    <a:pt x="2338" y="796"/>
                    <a:pt x="2784" y="1241"/>
                    <a:pt x="2784" y="1789"/>
                  </a:cubicBezTo>
                  <a:lnTo>
                    <a:pt x="3581" y="1789"/>
                  </a:lnTo>
                  <a:cubicBezTo>
                    <a:pt x="3581" y="804"/>
                    <a:pt x="2779" y="0"/>
                    <a:pt x="1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7303193" y="4013936"/>
              <a:ext cx="46938" cy="46938"/>
            </a:xfrm>
            <a:custGeom>
              <a:rect b="b" l="l" r="r" t="t"/>
              <a:pathLst>
                <a:path extrusionOk="0" h="1714" w="1714">
                  <a:moveTo>
                    <a:pt x="857" y="0"/>
                  </a:moveTo>
                  <a:cubicBezTo>
                    <a:pt x="385" y="0"/>
                    <a:pt x="0" y="385"/>
                    <a:pt x="0" y="858"/>
                  </a:cubicBezTo>
                  <a:cubicBezTo>
                    <a:pt x="0" y="1330"/>
                    <a:pt x="385" y="1713"/>
                    <a:pt x="857" y="1713"/>
                  </a:cubicBezTo>
                  <a:cubicBezTo>
                    <a:pt x="1328" y="1713"/>
                    <a:pt x="1713" y="1330"/>
                    <a:pt x="1713" y="858"/>
                  </a:cubicBezTo>
                  <a:cubicBezTo>
                    <a:pt x="1713" y="385"/>
                    <a:pt x="1328"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7229500" y="4072786"/>
              <a:ext cx="194461" cy="204018"/>
            </a:xfrm>
            <a:custGeom>
              <a:rect b="b" l="l" r="r" t="t"/>
              <a:pathLst>
                <a:path extrusionOk="0" h="7450" w="7101">
                  <a:moveTo>
                    <a:pt x="3863" y="1975"/>
                  </a:moveTo>
                  <a:lnTo>
                    <a:pt x="2210" y="2960"/>
                  </a:lnTo>
                  <a:lnTo>
                    <a:pt x="2593" y="1975"/>
                  </a:lnTo>
                  <a:close/>
                  <a:moveTo>
                    <a:pt x="4674" y="2421"/>
                  </a:moveTo>
                  <a:lnTo>
                    <a:pt x="4975" y="3195"/>
                  </a:lnTo>
                  <a:lnTo>
                    <a:pt x="3375" y="3195"/>
                  </a:lnTo>
                  <a:lnTo>
                    <a:pt x="4674" y="2421"/>
                  </a:lnTo>
                  <a:close/>
                  <a:moveTo>
                    <a:pt x="4326" y="3994"/>
                  </a:moveTo>
                  <a:lnTo>
                    <a:pt x="1191" y="5583"/>
                  </a:lnTo>
                  <a:lnTo>
                    <a:pt x="1191" y="5583"/>
                  </a:lnTo>
                  <a:lnTo>
                    <a:pt x="1809" y="3994"/>
                  </a:lnTo>
                  <a:close/>
                  <a:moveTo>
                    <a:pt x="5418" y="4335"/>
                  </a:moveTo>
                  <a:lnTo>
                    <a:pt x="6029" y="5907"/>
                  </a:lnTo>
                  <a:lnTo>
                    <a:pt x="2316" y="5907"/>
                  </a:lnTo>
                  <a:lnTo>
                    <a:pt x="5418" y="4335"/>
                  </a:lnTo>
                  <a:close/>
                  <a:moveTo>
                    <a:pt x="2504" y="0"/>
                  </a:moveTo>
                  <a:lnTo>
                    <a:pt x="1" y="6429"/>
                  </a:lnTo>
                  <a:lnTo>
                    <a:pt x="1" y="7450"/>
                  </a:lnTo>
                  <a:lnTo>
                    <a:pt x="799" y="7450"/>
                  </a:lnTo>
                  <a:lnTo>
                    <a:pt x="799" y="6679"/>
                  </a:lnTo>
                  <a:lnTo>
                    <a:pt x="6301" y="6679"/>
                  </a:lnTo>
                  <a:lnTo>
                    <a:pt x="6301" y="7450"/>
                  </a:lnTo>
                  <a:lnTo>
                    <a:pt x="7100" y="7450"/>
                  </a:lnTo>
                  <a:lnTo>
                    <a:pt x="7100" y="6429"/>
                  </a:lnTo>
                  <a:lnTo>
                    <a:pt x="4594" y="0"/>
                  </a:lnTo>
                  <a:cubicBezTo>
                    <a:pt x="4388" y="168"/>
                    <a:pt x="4140" y="286"/>
                    <a:pt x="3871" y="340"/>
                  </a:cubicBezTo>
                  <a:lnTo>
                    <a:pt x="4197" y="1176"/>
                  </a:lnTo>
                  <a:lnTo>
                    <a:pt x="2903" y="1176"/>
                  </a:lnTo>
                  <a:lnTo>
                    <a:pt x="3229" y="340"/>
                  </a:lnTo>
                  <a:cubicBezTo>
                    <a:pt x="2959" y="286"/>
                    <a:pt x="2712" y="168"/>
                    <a:pt x="2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4"/>
          <p:cNvGrpSpPr/>
          <p:nvPr/>
        </p:nvGrpSpPr>
        <p:grpSpPr>
          <a:xfrm>
            <a:off x="6237470" y="3903931"/>
            <a:ext cx="200212" cy="372928"/>
            <a:chOff x="6423070" y="3903931"/>
            <a:chExt cx="200212" cy="372928"/>
          </a:xfrm>
        </p:grpSpPr>
        <p:sp>
          <p:nvSpPr>
            <p:cNvPr id="827" name="Google Shape;827;p54"/>
            <p:cNvSpPr/>
            <p:nvPr/>
          </p:nvSpPr>
          <p:spPr>
            <a:xfrm>
              <a:off x="6466448" y="4014045"/>
              <a:ext cx="113347" cy="178687"/>
            </a:xfrm>
            <a:custGeom>
              <a:rect b="b" l="l" r="r" t="t"/>
              <a:pathLst>
                <a:path extrusionOk="0" h="6525" w="4139">
                  <a:moveTo>
                    <a:pt x="2072" y="1"/>
                  </a:moveTo>
                  <a:cubicBezTo>
                    <a:pt x="938" y="1"/>
                    <a:pt x="14" y="926"/>
                    <a:pt x="14" y="2064"/>
                  </a:cubicBezTo>
                  <a:lnTo>
                    <a:pt x="14" y="2071"/>
                  </a:lnTo>
                  <a:lnTo>
                    <a:pt x="1394" y="2071"/>
                  </a:lnTo>
                  <a:lnTo>
                    <a:pt x="1394" y="2869"/>
                  </a:lnTo>
                  <a:lnTo>
                    <a:pt x="14" y="2869"/>
                  </a:lnTo>
                  <a:lnTo>
                    <a:pt x="14" y="3640"/>
                  </a:lnTo>
                  <a:lnTo>
                    <a:pt x="1394" y="3640"/>
                  </a:lnTo>
                  <a:lnTo>
                    <a:pt x="1394" y="4439"/>
                  </a:lnTo>
                  <a:lnTo>
                    <a:pt x="0" y="4439"/>
                  </a:lnTo>
                  <a:cubicBezTo>
                    <a:pt x="0" y="5588"/>
                    <a:pt x="928" y="6524"/>
                    <a:pt x="2070" y="6524"/>
                  </a:cubicBezTo>
                  <a:cubicBezTo>
                    <a:pt x="3210" y="6524"/>
                    <a:pt x="4136" y="5588"/>
                    <a:pt x="4139" y="4439"/>
                  </a:cubicBezTo>
                  <a:lnTo>
                    <a:pt x="2750" y="4439"/>
                  </a:lnTo>
                  <a:lnTo>
                    <a:pt x="2750" y="3640"/>
                  </a:lnTo>
                  <a:lnTo>
                    <a:pt x="4133" y="3640"/>
                  </a:lnTo>
                  <a:lnTo>
                    <a:pt x="4133" y="2869"/>
                  </a:lnTo>
                  <a:lnTo>
                    <a:pt x="2750" y="2869"/>
                  </a:lnTo>
                  <a:lnTo>
                    <a:pt x="2750" y="2071"/>
                  </a:lnTo>
                  <a:lnTo>
                    <a:pt x="4133" y="2071"/>
                  </a:lnTo>
                  <a:lnTo>
                    <a:pt x="4133" y="2064"/>
                  </a:lnTo>
                  <a:cubicBezTo>
                    <a:pt x="4133" y="926"/>
                    <a:pt x="3208"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6423070" y="4092585"/>
              <a:ext cx="200212" cy="184274"/>
            </a:xfrm>
            <a:custGeom>
              <a:rect b="b" l="l" r="r" t="t"/>
              <a:pathLst>
                <a:path extrusionOk="0" h="6729" w="7311">
                  <a:moveTo>
                    <a:pt x="1" y="1"/>
                  </a:moveTo>
                  <a:lnTo>
                    <a:pt x="1" y="1575"/>
                  </a:lnTo>
                  <a:cubicBezTo>
                    <a:pt x="1" y="3453"/>
                    <a:pt x="1436" y="5006"/>
                    <a:pt x="3270" y="5205"/>
                  </a:cubicBezTo>
                  <a:lnTo>
                    <a:pt x="3270" y="5931"/>
                  </a:lnTo>
                  <a:lnTo>
                    <a:pt x="1517" y="5931"/>
                  </a:lnTo>
                  <a:lnTo>
                    <a:pt x="1517" y="6728"/>
                  </a:lnTo>
                  <a:lnTo>
                    <a:pt x="5797" y="6728"/>
                  </a:lnTo>
                  <a:lnTo>
                    <a:pt x="5797" y="5931"/>
                  </a:lnTo>
                  <a:lnTo>
                    <a:pt x="4069" y="5931"/>
                  </a:lnTo>
                  <a:lnTo>
                    <a:pt x="4069" y="5205"/>
                  </a:lnTo>
                  <a:cubicBezTo>
                    <a:pt x="5889" y="5006"/>
                    <a:pt x="7310" y="3455"/>
                    <a:pt x="7310" y="1575"/>
                  </a:cubicBezTo>
                  <a:lnTo>
                    <a:pt x="7310" y="1"/>
                  </a:lnTo>
                  <a:lnTo>
                    <a:pt x="6513" y="1"/>
                  </a:lnTo>
                  <a:lnTo>
                    <a:pt x="6517" y="1578"/>
                  </a:lnTo>
                  <a:cubicBezTo>
                    <a:pt x="6517" y="3155"/>
                    <a:pt x="5236" y="4437"/>
                    <a:pt x="3661" y="4437"/>
                  </a:cubicBezTo>
                  <a:cubicBezTo>
                    <a:pt x="3565" y="4437"/>
                    <a:pt x="3468" y="4433"/>
                    <a:pt x="3371" y="4423"/>
                  </a:cubicBezTo>
                  <a:cubicBezTo>
                    <a:pt x="1905" y="4277"/>
                    <a:pt x="799" y="3023"/>
                    <a:pt x="799" y="1549"/>
                  </a:cubicBezTo>
                  <a:lnTo>
                    <a:pt x="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6430710" y="3903931"/>
              <a:ext cx="185232" cy="92616"/>
            </a:xfrm>
            <a:custGeom>
              <a:rect b="b" l="l" r="r" t="t"/>
              <a:pathLst>
                <a:path extrusionOk="0" h="3382" w="6764">
                  <a:moveTo>
                    <a:pt x="3382" y="0"/>
                  </a:moveTo>
                  <a:cubicBezTo>
                    <a:pt x="1517" y="0"/>
                    <a:pt x="0" y="1517"/>
                    <a:pt x="0" y="3381"/>
                  </a:cubicBezTo>
                  <a:lnTo>
                    <a:pt x="797" y="3381"/>
                  </a:lnTo>
                  <a:cubicBezTo>
                    <a:pt x="797" y="1957"/>
                    <a:pt x="1956" y="798"/>
                    <a:pt x="3382" y="798"/>
                  </a:cubicBezTo>
                  <a:cubicBezTo>
                    <a:pt x="4806" y="798"/>
                    <a:pt x="5966" y="1957"/>
                    <a:pt x="5966" y="3381"/>
                  </a:cubicBezTo>
                  <a:lnTo>
                    <a:pt x="6763" y="3381"/>
                  </a:lnTo>
                  <a:cubicBezTo>
                    <a:pt x="6763" y="1517"/>
                    <a:pt x="5247" y="0"/>
                    <a:pt x="3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6474362" y="3947555"/>
              <a:ext cx="97929" cy="48992"/>
            </a:xfrm>
            <a:custGeom>
              <a:rect b="b" l="l" r="r" t="t"/>
              <a:pathLst>
                <a:path extrusionOk="0" h="1789" w="3576">
                  <a:moveTo>
                    <a:pt x="1788" y="1"/>
                  </a:moveTo>
                  <a:cubicBezTo>
                    <a:pt x="802" y="1"/>
                    <a:pt x="0" y="803"/>
                    <a:pt x="0" y="1788"/>
                  </a:cubicBezTo>
                  <a:lnTo>
                    <a:pt x="796" y="1788"/>
                  </a:lnTo>
                  <a:cubicBezTo>
                    <a:pt x="796" y="1242"/>
                    <a:pt x="1241" y="797"/>
                    <a:pt x="1788" y="797"/>
                  </a:cubicBezTo>
                  <a:cubicBezTo>
                    <a:pt x="2335" y="797"/>
                    <a:pt x="2779" y="1242"/>
                    <a:pt x="2779" y="1788"/>
                  </a:cubicBezTo>
                  <a:lnTo>
                    <a:pt x="3575" y="1788"/>
                  </a:lnTo>
                  <a:cubicBezTo>
                    <a:pt x="3575" y="803"/>
                    <a:pt x="2773" y="1"/>
                    <a:pt x="1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4"/>
          <p:cNvGrpSpPr/>
          <p:nvPr/>
        </p:nvGrpSpPr>
        <p:grpSpPr>
          <a:xfrm>
            <a:off x="7708392" y="3904287"/>
            <a:ext cx="372710" cy="372490"/>
            <a:chOff x="8046392" y="3904287"/>
            <a:chExt cx="372710" cy="372490"/>
          </a:xfrm>
        </p:grpSpPr>
        <p:sp>
          <p:nvSpPr>
            <p:cNvPr id="832" name="Google Shape;832;p54"/>
            <p:cNvSpPr/>
            <p:nvPr/>
          </p:nvSpPr>
          <p:spPr>
            <a:xfrm>
              <a:off x="8046392" y="4174165"/>
              <a:ext cx="372710" cy="29138"/>
            </a:xfrm>
            <a:custGeom>
              <a:rect b="b" l="l" r="r" t="t"/>
              <a:pathLst>
                <a:path extrusionOk="0" h="1064" w="13610">
                  <a:moveTo>
                    <a:pt x="1" y="1"/>
                  </a:moveTo>
                  <a:lnTo>
                    <a:pt x="1" y="1063"/>
                  </a:lnTo>
                  <a:lnTo>
                    <a:pt x="13609" y="1063"/>
                  </a:lnTo>
                  <a:lnTo>
                    <a:pt x="13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8071996" y="4225073"/>
              <a:ext cx="321719" cy="51703"/>
            </a:xfrm>
            <a:custGeom>
              <a:rect b="b" l="l" r="r" t="t"/>
              <a:pathLst>
                <a:path extrusionOk="0" h="1888" w="11748">
                  <a:moveTo>
                    <a:pt x="1" y="1"/>
                  </a:moveTo>
                  <a:lnTo>
                    <a:pt x="205" y="1887"/>
                  </a:lnTo>
                  <a:lnTo>
                    <a:pt x="11543" y="1887"/>
                  </a:lnTo>
                  <a:lnTo>
                    <a:pt x="11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8219628" y="4079304"/>
              <a:ext cx="34067" cy="73775"/>
            </a:xfrm>
            <a:custGeom>
              <a:rect b="b" l="l" r="r" t="t"/>
              <a:pathLst>
                <a:path extrusionOk="0" h="2694" w="1244">
                  <a:moveTo>
                    <a:pt x="681" y="0"/>
                  </a:moveTo>
                  <a:lnTo>
                    <a:pt x="0" y="680"/>
                  </a:lnTo>
                  <a:lnTo>
                    <a:pt x="0" y="2693"/>
                  </a:lnTo>
                  <a:lnTo>
                    <a:pt x="799" y="2693"/>
                  </a:lnTo>
                  <a:lnTo>
                    <a:pt x="799" y="1009"/>
                  </a:lnTo>
                  <a:lnTo>
                    <a:pt x="798" y="1009"/>
                  </a:lnTo>
                  <a:lnTo>
                    <a:pt x="1244" y="563"/>
                  </a:lnTo>
                  <a:lnTo>
                    <a:pt x="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8071394" y="3904287"/>
              <a:ext cx="89302" cy="162147"/>
            </a:xfrm>
            <a:custGeom>
              <a:rect b="b" l="l" r="r" t="t"/>
              <a:pathLst>
                <a:path extrusionOk="0" h="5921" w="3261">
                  <a:moveTo>
                    <a:pt x="2058" y="0"/>
                  </a:moveTo>
                  <a:cubicBezTo>
                    <a:pt x="1258" y="0"/>
                    <a:pt x="533" y="320"/>
                    <a:pt x="1" y="837"/>
                  </a:cubicBezTo>
                  <a:lnTo>
                    <a:pt x="1214" y="2326"/>
                  </a:lnTo>
                  <a:lnTo>
                    <a:pt x="1214" y="4525"/>
                  </a:lnTo>
                  <a:lnTo>
                    <a:pt x="663" y="5569"/>
                  </a:lnTo>
                  <a:cubicBezTo>
                    <a:pt x="1078" y="5793"/>
                    <a:pt x="1554" y="5920"/>
                    <a:pt x="2057" y="5920"/>
                  </a:cubicBezTo>
                  <a:cubicBezTo>
                    <a:pt x="2485" y="5920"/>
                    <a:pt x="2894" y="5827"/>
                    <a:pt x="3261" y="5663"/>
                  </a:cubicBezTo>
                  <a:lnTo>
                    <a:pt x="3261" y="4105"/>
                  </a:lnTo>
                  <a:lnTo>
                    <a:pt x="2463" y="2680"/>
                  </a:lnTo>
                  <a:lnTo>
                    <a:pt x="2463" y="29"/>
                  </a:lnTo>
                  <a:cubicBezTo>
                    <a:pt x="2329" y="9"/>
                    <a:pt x="2195" y="0"/>
                    <a:pt x="2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8160696" y="3911818"/>
              <a:ext cx="47759" cy="132489"/>
            </a:xfrm>
            <a:custGeom>
              <a:rect b="b" l="l" r="r" t="t"/>
              <a:pathLst>
                <a:path extrusionOk="0" h="4838" w="1744">
                  <a:moveTo>
                    <a:pt x="0" y="1"/>
                  </a:moveTo>
                  <a:lnTo>
                    <a:pt x="0" y="2189"/>
                  </a:lnTo>
                  <a:lnTo>
                    <a:pt x="799" y="3615"/>
                  </a:lnTo>
                  <a:lnTo>
                    <a:pt x="799" y="4837"/>
                  </a:lnTo>
                  <a:cubicBezTo>
                    <a:pt x="1379" y="4302"/>
                    <a:pt x="1744" y="3532"/>
                    <a:pt x="1744" y="2682"/>
                  </a:cubicBezTo>
                  <a:cubicBezTo>
                    <a:pt x="1742" y="1488"/>
                    <a:pt x="1027" y="45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8046638" y="3944816"/>
              <a:ext cx="36203" cy="99052"/>
            </a:xfrm>
            <a:custGeom>
              <a:rect b="b" l="l" r="r" t="t"/>
              <a:pathLst>
                <a:path extrusionOk="0" h="3617" w="1322">
                  <a:moveTo>
                    <a:pt x="397" y="0"/>
                  </a:moveTo>
                  <a:cubicBezTo>
                    <a:pt x="146" y="436"/>
                    <a:pt x="1" y="941"/>
                    <a:pt x="1" y="1480"/>
                  </a:cubicBezTo>
                  <a:cubicBezTo>
                    <a:pt x="1" y="2319"/>
                    <a:pt x="351" y="3077"/>
                    <a:pt x="912" y="3616"/>
                  </a:cubicBezTo>
                  <a:lnTo>
                    <a:pt x="1322" y="2843"/>
                  </a:lnTo>
                  <a:lnTo>
                    <a:pt x="1322" y="1135"/>
                  </a:lnTo>
                  <a:lnTo>
                    <a:pt x="3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8266183" y="4030778"/>
              <a:ext cx="123096" cy="122301"/>
            </a:xfrm>
            <a:custGeom>
              <a:rect b="b" l="l" r="r" t="t"/>
              <a:pathLst>
                <a:path extrusionOk="0" h="4466" w="4495">
                  <a:moveTo>
                    <a:pt x="2253" y="0"/>
                  </a:moveTo>
                  <a:cubicBezTo>
                    <a:pt x="1670" y="0"/>
                    <a:pt x="1196" y="471"/>
                    <a:pt x="1196" y="1058"/>
                  </a:cubicBezTo>
                  <a:lnTo>
                    <a:pt x="1196" y="1437"/>
                  </a:lnTo>
                  <a:cubicBezTo>
                    <a:pt x="1196" y="1514"/>
                    <a:pt x="1206" y="1593"/>
                    <a:pt x="1222" y="1666"/>
                  </a:cubicBezTo>
                  <a:cubicBezTo>
                    <a:pt x="1285" y="1944"/>
                    <a:pt x="1457" y="2182"/>
                    <a:pt x="1690" y="2329"/>
                  </a:cubicBezTo>
                  <a:lnTo>
                    <a:pt x="441" y="2898"/>
                  </a:lnTo>
                  <a:cubicBezTo>
                    <a:pt x="174" y="3020"/>
                    <a:pt x="0" y="3287"/>
                    <a:pt x="0" y="3582"/>
                  </a:cubicBezTo>
                  <a:lnTo>
                    <a:pt x="0" y="4465"/>
                  </a:lnTo>
                  <a:lnTo>
                    <a:pt x="4494" y="4465"/>
                  </a:lnTo>
                  <a:lnTo>
                    <a:pt x="4494" y="3582"/>
                  </a:lnTo>
                  <a:cubicBezTo>
                    <a:pt x="4494" y="3287"/>
                    <a:pt x="4321" y="3020"/>
                    <a:pt x="4054" y="2898"/>
                  </a:cubicBezTo>
                  <a:lnTo>
                    <a:pt x="2804" y="2329"/>
                  </a:lnTo>
                  <a:cubicBezTo>
                    <a:pt x="3038" y="2182"/>
                    <a:pt x="3208" y="1944"/>
                    <a:pt x="3271" y="1666"/>
                  </a:cubicBezTo>
                  <a:cubicBezTo>
                    <a:pt x="3287" y="1591"/>
                    <a:pt x="3296" y="1514"/>
                    <a:pt x="3296" y="1437"/>
                  </a:cubicBezTo>
                  <a:lnTo>
                    <a:pt x="3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54"/>
          <p:cNvGrpSpPr/>
          <p:nvPr/>
        </p:nvGrpSpPr>
        <p:grpSpPr>
          <a:xfrm>
            <a:off x="5496779" y="3904068"/>
            <a:ext cx="372709" cy="280313"/>
            <a:chOff x="5606179" y="3904068"/>
            <a:chExt cx="372709" cy="280313"/>
          </a:xfrm>
        </p:grpSpPr>
        <p:sp>
          <p:nvSpPr>
            <p:cNvPr id="840" name="Google Shape;840;p54"/>
            <p:cNvSpPr/>
            <p:nvPr/>
          </p:nvSpPr>
          <p:spPr>
            <a:xfrm>
              <a:off x="5717553" y="3906286"/>
              <a:ext cx="261308" cy="74296"/>
            </a:xfrm>
            <a:custGeom>
              <a:rect b="b" l="l" r="r" t="t"/>
              <a:pathLst>
                <a:path extrusionOk="0" h="2713" w="9542">
                  <a:moveTo>
                    <a:pt x="2471" y="0"/>
                  </a:moveTo>
                  <a:lnTo>
                    <a:pt x="1020" y="1728"/>
                  </a:lnTo>
                  <a:lnTo>
                    <a:pt x="1" y="1728"/>
                  </a:lnTo>
                  <a:lnTo>
                    <a:pt x="1" y="2712"/>
                  </a:lnTo>
                  <a:lnTo>
                    <a:pt x="2243" y="2712"/>
                  </a:lnTo>
                  <a:cubicBezTo>
                    <a:pt x="2899" y="2126"/>
                    <a:pt x="3768" y="1766"/>
                    <a:pt x="4722" y="1766"/>
                  </a:cubicBezTo>
                  <a:cubicBezTo>
                    <a:pt x="5674" y="1766"/>
                    <a:pt x="6545" y="2126"/>
                    <a:pt x="7201" y="2712"/>
                  </a:cubicBezTo>
                  <a:lnTo>
                    <a:pt x="9541" y="2712"/>
                  </a:lnTo>
                  <a:lnTo>
                    <a:pt x="9541" y="1728"/>
                  </a:lnTo>
                  <a:lnTo>
                    <a:pt x="8026" y="1728"/>
                  </a:lnTo>
                  <a:lnTo>
                    <a:pt x="8026" y="930"/>
                  </a:lnTo>
                  <a:lnTo>
                    <a:pt x="9541" y="930"/>
                  </a:lnTo>
                  <a:lnTo>
                    <a:pt x="9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5606179" y="3953580"/>
              <a:ext cx="89604" cy="230801"/>
            </a:xfrm>
            <a:custGeom>
              <a:rect b="b" l="l" r="r" t="t"/>
              <a:pathLst>
                <a:path extrusionOk="0" h="8428" w="3272">
                  <a:moveTo>
                    <a:pt x="1" y="1"/>
                  </a:moveTo>
                  <a:lnTo>
                    <a:pt x="1" y="8427"/>
                  </a:lnTo>
                  <a:lnTo>
                    <a:pt x="3271" y="8427"/>
                  </a:lnTo>
                  <a:lnTo>
                    <a:pt x="3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5717553" y="4002297"/>
              <a:ext cx="261335" cy="182028"/>
            </a:xfrm>
            <a:custGeom>
              <a:rect b="b" l="l" r="r" t="t"/>
              <a:pathLst>
                <a:path extrusionOk="0" h="6647" w="9543">
                  <a:moveTo>
                    <a:pt x="1" y="1"/>
                  </a:moveTo>
                  <a:lnTo>
                    <a:pt x="1" y="6647"/>
                  </a:lnTo>
                  <a:lnTo>
                    <a:pt x="9542" y="6647"/>
                  </a:lnTo>
                  <a:lnTo>
                    <a:pt x="9542" y="2"/>
                  </a:lnTo>
                  <a:lnTo>
                    <a:pt x="7867" y="2"/>
                  </a:lnTo>
                  <a:cubicBezTo>
                    <a:pt x="8243" y="610"/>
                    <a:pt x="8449" y="1332"/>
                    <a:pt x="8418" y="2102"/>
                  </a:cubicBezTo>
                  <a:cubicBezTo>
                    <a:pt x="8340" y="4037"/>
                    <a:pt x="6765" y="5594"/>
                    <a:pt x="4828" y="5650"/>
                  </a:cubicBezTo>
                  <a:cubicBezTo>
                    <a:pt x="4793" y="5651"/>
                    <a:pt x="4758" y="5651"/>
                    <a:pt x="4723" y="5651"/>
                  </a:cubicBezTo>
                  <a:cubicBezTo>
                    <a:pt x="2685" y="5651"/>
                    <a:pt x="1027" y="3990"/>
                    <a:pt x="1027" y="1947"/>
                  </a:cubicBezTo>
                  <a:cubicBezTo>
                    <a:pt x="1027" y="1234"/>
                    <a:pt x="1230" y="568"/>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5630935" y="3904068"/>
              <a:ext cx="43734" cy="27714"/>
            </a:xfrm>
            <a:custGeom>
              <a:rect b="b" l="l" r="r" t="t"/>
              <a:pathLst>
                <a:path extrusionOk="0" h="1012" w="1597">
                  <a:moveTo>
                    <a:pt x="1" y="1"/>
                  </a:moveTo>
                  <a:lnTo>
                    <a:pt x="1" y="1011"/>
                  </a:lnTo>
                  <a:lnTo>
                    <a:pt x="1596" y="1011"/>
                  </a:lnTo>
                  <a:lnTo>
                    <a:pt x="1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5816549" y="4025657"/>
              <a:ext cx="60713" cy="60740"/>
            </a:xfrm>
            <a:custGeom>
              <a:rect b="b" l="l" r="r" t="t"/>
              <a:pathLst>
                <a:path extrusionOk="0" h="2218" w="2217">
                  <a:moveTo>
                    <a:pt x="1108" y="1"/>
                  </a:moveTo>
                  <a:cubicBezTo>
                    <a:pt x="496" y="1"/>
                    <a:pt x="0" y="497"/>
                    <a:pt x="0" y="1109"/>
                  </a:cubicBezTo>
                  <a:cubicBezTo>
                    <a:pt x="0" y="1721"/>
                    <a:pt x="496" y="2217"/>
                    <a:pt x="1108" y="2217"/>
                  </a:cubicBezTo>
                  <a:cubicBezTo>
                    <a:pt x="1719" y="2217"/>
                    <a:pt x="2217" y="1721"/>
                    <a:pt x="2217" y="1109"/>
                  </a:cubicBezTo>
                  <a:cubicBezTo>
                    <a:pt x="2217" y="497"/>
                    <a:pt x="1719" y="1"/>
                    <a:pt x="1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5767476" y="3976556"/>
              <a:ext cx="158943" cy="158943"/>
            </a:xfrm>
            <a:custGeom>
              <a:rect b="b" l="l" r="r" t="t"/>
              <a:pathLst>
                <a:path extrusionOk="0" h="5804" w="5804">
                  <a:moveTo>
                    <a:pt x="2902" y="993"/>
                  </a:moveTo>
                  <a:cubicBezTo>
                    <a:pt x="3953" y="993"/>
                    <a:pt x="4809" y="1848"/>
                    <a:pt x="4809" y="2901"/>
                  </a:cubicBezTo>
                  <a:cubicBezTo>
                    <a:pt x="4806" y="3952"/>
                    <a:pt x="3952" y="4806"/>
                    <a:pt x="2902" y="4806"/>
                  </a:cubicBezTo>
                  <a:cubicBezTo>
                    <a:pt x="1851" y="4806"/>
                    <a:pt x="996" y="3952"/>
                    <a:pt x="996" y="2901"/>
                  </a:cubicBezTo>
                  <a:cubicBezTo>
                    <a:pt x="996" y="1849"/>
                    <a:pt x="1851" y="993"/>
                    <a:pt x="2902" y="993"/>
                  </a:cubicBezTo>
                  <a:close/>
                  <a:moveTo>
                    <a:pt x="2902" y="0"/>
                  </a:moveTo>
                  <a:cubicBezTo>
                    <a:pt x="1302" y="0"/>
                    <a:pt x="0" y="1302"/>
                    <a:pt x="0" y="2902"/>
                  </a:cubicBezTo>
                  <a:cubicBezTo>
                    <a:pt x="0" y="4503"/>
                    <a:pt x="1301" y="5804"/>
                    <a:pt x="2902" y="5804"/>
                  </a:cubicBezTo>
                  <a:cubicBezTo>
                    <a:pt x="4503" y="5804"/>
                    <a:pt x="5804" y="4503"/>
                    <a:pt x="5804" y="2902"/>
                  </a:cubicBezTo>
                  <a:cubicBezTo>
                    <a:pt x="5804" y="1302"/>
                    <a:pt x="4500" y="0"/>
                    <a:pt x="2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54"/>
          <p:cNvGrpSpPr/>
          <p:nvPr/>
        </p:nvGrpSpPr>
        <p:grpSpPr>
          <a:xfrm>
            <a:off x="4745599" y="3904205"/>
            <a:ext cx="372763" cy="372600"/>
            <a:chOff x="4778799" y="3904205"/>
            <a:chExt cx="372763" cy="372600"/>
          </a:xfrm>
        </p:grpSpPr>
        <p:sp>
          <p:nvSpPr>
            <p:cNvPr id="847" name="Google Shape;847;p54"/>
            <p:cNvSpPr/>
            <p:nvPr/>
          </p:nvSpPr>
          <p:spPr>
            <a:xfrm>
              <a:off x="5121713" y="4027820"/>
              <a:ext cx="29850" cy="248793"/>
            </a:xfrm>
            <a:custGeom>
              <a:rect b="b" l="l" r="r" t="t"/>
              <a:pathLst>
                <a:path extrusionOk="0" h="9085" w="1090">
                  <a:moveTo>
                    <a:pt x="1" y="1"/>
                  </a:moveTo>
                  <a:lnTo>
                    <a:pt x="1" y="6539"/>
                  </a:lnTo>
                  <a:lnTo>
                    <a:pt x="1" y="8526"/>
                  </a:lnTo>
                  <a:cubicBezTo>
                    <a:pt x="1" y="8835"/>
                    <a:pt x="244" y="9085"/>
                    <a:pt x="545" y="9085"/>
                  </a:cubicBezTo>
                  <a:cubicBezTo>
                    <a:pt x="846" y="9085"/>
                    <a:pt x="1090" y="8835"/>
                    <a:pt x="1090" y="8526"/>
                  </a:cubicBez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4778799" y="3977596"/>
              <a:ext cx="324293" cy="299209"/>
            </a:xfrm>
            <a:custGeom>
              <a:rect b="b" l="l" r="r" t="t"/>
              <a:pathLst>
                <a:path extrusionOk="0" h="10926" w="11842">
                  <a:moveTo>
                    <a:pt x="10715" y="5690"/>
                  </a:moveTo>
                  <a:lnTo>
                    <a:pt x="10715" y="6486"/>
                  </a:lnTo>
                  <a:lnTo>
                    <a:pt x="986" y="6486"/>
                  </a:lnTo>
                  <a:lnTo>
                    <a:pt x="986" y="5690"/>
                  </a:lnTo>
                  <a:close/>
                  <a:moveTo>
                    <a:pt x="5264" y="7469"/>
                  </a:moveTo>
                  <a:lnTo>
                    <a:pt x="5264" y="8266"/>
                  </a:lnTo>
                  <a:lnTo>
                    <a:pt x="985" y="8266"/>
                  </a:lnTo>
                  <a:lnTo>
                    <a:pt x="985" y="7469"/>
                  </a:lnTo>
                  <a:close/>
                  <a:moveTo>
                    <a:pt x="10715" y="7469"/>
                  </a:moveTo>
                  <a:lnTo>
                    <a:pt x="10715" y="8266"/>
                  </a:lnTo>
                  <a:lnTo>
                    <a:pt x="6409" y="8266"/>
                  </a:lnTo>
                  <a:lnTo>
                    <a:pt x="6409" y="7469"/>
                  </a:lnTo>
                  <a:close/>
                  <a:moveTo>
                    <a:pt x="5264" y="9146"/>
                  </a:moveTo>
                  <a:lnTo>
                    <a:pt x="5264" y="9942"/>
                  </a:lnTo>
                  <a:lnTo>
                    <a:pt x="985" y="9942"/>
                  </a:lnTo>
                  <a:lnTo>
                    <a:pt x="985" y="9146"/>
                  </a:lnTo>
                  <a:close/>
                  <a:moveTo>
                    <a:pt x="10715" y="9146"/>
                  </a:moveTo>
                  <a:lnTo>
                    <a:pt x="10715" y="9942"/>
                  </a:lnTo>
                  <a:lnTo>
                    <a:pt x="6409" y="9942"/>
                  </a:lnTo>
                  <a:lnTo>
                    <a:pt x="6409" y="9146"/>
                  </a:lnTo>
                  <a:close/>
                  <a:moveTo>
                    <a:pt x="0" y="0"/>
                  </a:moveTo>
                  <a:lnTo>
                    <a:pt x="0" y="9536"/>
                  </a:lnTo>
                  <a:cubicBezTo>
                    <a:pt x="0" y="10305"/>
                    <a:pt x="622" y="10926"/>
                    <a:pt x="1390" y="10926"/>
                  </a:cubicBezTo>
                  <a:lnTo>
                    <a:pt x="11842" y="10926"/>
                  </a:lnTo>
                  <a:cubicBezTo>
                    <a:pt x="11767" y="10754"/>
                    <a:pt x="11724" y="10567"/>
                    <a:pt x="11724" y="10367"/>
                  </a:cubicBezTo>
                  <a:lnTo>
                    <a:pt x="11724" y="8355"/>
                  </a:lnTo>
                  <a:lnTo>
                    <a:pt x="11724" y="1038"/>
                  </a:lnTo>
                  <a:lnTo>
                    <a:pt x="11724" y="0"/>
                  </a:lnTo>
                  <a:lnTo>
                    <a:pt x="8921" y="0"/>
                  </a:lnTo>
                  <a:cubicBezTo>
                    <a:pt x="8872" y="371"/>
                    <a:pt x="8756" y="721"/>
                    <a:pt x="8587" y="1038"/>
                  </a:cubicBezTo>
                  <a:lnTo>
                    <a:pt x="10712" y="1038"/>
                  </a:lnTo>
                  <a:lnTo>
                    <a:pt x="10712" y="4706"/>
                  </a:lnTo>
                  <a:lnTo>
                    <a:pt x="985" y="4706"/>
                  </a:lnTo>
                  <a:lnTo>
                    <a:pt x="985" y="1038"/>
                  </a:lnTo>
                  <a:lnTo>
                    <a:pt x="3099" y="1038"/>
                  </a:lnTo>
                  <a:cubicBezTo>
                    <a:pt x="2930" y="721"/>
                    <a:pt x="2815" y="371"/>
                    <a:pt x="2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4876180" y="3904205"/>
              <a:ext cx="98696" cy="98641"/>
            </a:xfrm>
            <a:custGeom>
              <a:rect b="b" l="l" r="r" t="t"/>
              <a:pathLst>
                <a:path extrusionOk="0" h="3602" w="3604">
                  <a:moveTo>
                    <a:pt x="2291" y="0"/>
                  </a:moveTo>
                  <a:cubicBezTo>
                    <a:pt x="1029" y="0"/>
                    <a:pt x="1" y="1028"/>
                    <a:pt x="1" y="2291"/>
                  </a:cubicBezTo>
                  <a:cubicBezTo>
                    <a:pt x="2" y="2778"/>
                    <a:pt x="155" y="3230"/>
                    <a:pt x="416" y="3602"/>
                  </a:cubicBezTo>
                  <a:lnTo>
                    <a:pt x="3604" y="413"/>
                  </a:lnTo>
                  <a:cubicBezTo>
                    <a:pt x="3232" y="153"/>
                    <a:pt x="2780" y="0"/>
                    <a:pt x="2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4827626" y="4027820"/>
              <a:ext cx="222722" cy="56796"/>
            </a:xfrm>
            <a:custGeom>
              <a:rect b="b" l="l" r="r" t="t"/>
              <a:pathLst>
                <a:path extrusionOk="0" h="2074" w="8133">
                  <a:moveTo>
                    <a:pt x="1" y="1"/>
                  </a:moveTo>
                  <a:lnTo>
                    <a:pt x="1" y="2074"/>
                  </a:lnTo>
                  <a:lnTo>
                    <a:pt x="8133" y="2074"/>
                  </a:lnTo>
                  <a:lnTo>
                    <a:pt x="8133" y="1"/>
                  </a:lnTo>
                  <a:lnTo>
                    <a:pt x="6173" y="1"/>
                  </a:lnTo>
                  <a:cubicBezTo>
                    <a:pt x="5619" y="524"/>
                    <a:pt x="4874" y="845"/>
                    <a:pt x="4054" y="845"/>
                  </a:cubicBezTo>
                  <a:cubicBezTo>
                    <a:pt x="3233" y="845"/>
                    <a:pt x="2488" y="524"/>
                    <a:pt x="1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4903099" y="3930631"/>
              <a:ext cx="98668" cy="98696"/>
            </a:xfrm>
            <a:custGeom>
              <a:rect b="b" l="l" r="r" t="t"/>
              <a:pathLst>
                <a:path extrusionOk="0" h="3604" w="3603">
                  <a:moveTo>
                    <a:pt x="3188" y="1"/>
                  </a:moveTo>
                  <a:lnTo>
                    <a:pt x="1" y="3188"/>
                  </a:lnTo>
                  <a:cubicBezTo>
                    <a:pt x="369" y="3450"/>
                    <a:pt x="821" y="3604"/>
                    <a:pt x="1310" y="3604"/>
                  </a:cubicBezTo>
                  <a:cubicBezTo>
                    <a:pt x="2573" y="3604"/>
                    <a:pt x="3602" y="2576"/>
                    <a:pt x="3602" y="1313"/>
                  </a:cubicBezTo>
                  <a:cubicBezTo>
                    <a:pt x="3602" y="824"/>
                    <a:pt x="3449" y="372"/>
                    <a:pt x="3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4"/>
          <p:cNvGrpSpPr/>
          <p:nvPr/>
        </p:nvGrpSpPr>
        <p:grpSpPr>
          <a:xfrm>
            <a:off x="4025857" y="3904944"/>
            <a:ext cx="302166" cy="371860"/>
            <a:chOff x="3982857" y="3904944"/>
            <a:chExt cx="302166" cy="371860"/>
          </a:xfrm>
        </p:grpSpPr>
        <p:sp>
          <p:nvSpPr>
            <p:cNvPr id="853" name="Google Shape;853;p54"/>
            <p:cNvSpPr/>
            <p:nvPr/>
          </p:nvSpPr>
          <p:spPr>
            <a:xfrm>
              <a:off x="4125779" y="3989974"/>
              <a:ext cx="86838" cy="33437"/>
            </a:xfrm>
            <a:custGeom>
              <a:rect b="b" l="l" r="r" t="t"/>
              <a:pathLst>
                <a:path extrusionOk="0" h="1221" w="3171">
                  <a:moveTo>
                    <a:pt x="1" y="0"/>
                  </a:moveTo>
                  <a:lnTo>
                    <a:pt x="1626" y="1221"/>
                  </a:lnTo>
                  <a:lnTo>
                    <a:pt x="3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4132077" y="4051234"/>
              <a:ext cx="79170" cy="30480"/>
            </a:xfrm>
            <a:custGeom>
              <a:rect b="b" l="l" r="r" t="t"/>
              <a:pathLst>
                <a:path extrusionOk="0" h="1113" w="2891">
                  <a:moveTo>
                    <a:pt x="1409" y="0"/>
                  </a:moveTo>
                  <a:lnTo>
                    <a:pt x="1" y="1113"/>
                  </a:lnTo>
                  <a:lnTo>
                    <a:pt x="2891" y="1113"/>
                  </a:lnTo>
                  <a:lnTo>
                    <a:pt x="1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4188600" y="4001859"/>
              <a:ext cx="44747" cy="68928"/>
            </a:xfrm>
            <a:custGeom>
              <a:rect b="b" l="l" r="r" t="t"/>
              <a:pathLst>
                <a:path extrusionOk="0" h="2517" w="1634">
                  <a:moveTo>
                    <a:pt x="1633" y="1"/>
                  </a:moveTo>
                  <a:lnTo>
                    <a:pt x="0" y="1291"/>
                  </a:lnTo>
                  <a:lnTo>
                    <a:pt x="1633" y="2516"/>
                  </a:lnTo>
                  <a:lnTo>
                    <a:pt x="16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4103734" y="4001147"/>
              <a:ext cx="48718" cy="74980"/>
            </a:xfrm>
            <a:custGeom>
              <a:rect b="b" l="l" r="r" t="t"/>
              <a:pathLst>
                <a:path extrusionOk="0" h="2738" w="1779">
                  <a:moveTo>
                    <a:pt x="1" y="1"/>
                  </a:moveTo>
                  <a:lnTo>
                    <a:pt x="1" y="2737"/>
                  </a:lnTo>
                  <a:lnTo>
                    <a:pt x="1778" y="133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982857" y="4229017"/>
              <a:ext cx="282832" cy="47787"/>
            </a:xfrm>
            <a:custGeom>
              <a:rect b="b" l="l" r="r" t="t"/>
              <a:pathLst>
                <a:path extrusionOk="0" h="1745" w="10328">
                  <a:moveTo>
                    <a:pt x="899" y="1"/>
                  </a:moveTo>
                  <a:cubicBezTo>
                    <a:pt x="870" y="1"/>
                    <a:pt x="841" y="2"/>
                    <a:pt x="812" y="4"/>
                  </a:cubicBezTo>
                  <a:cubicBezTo>
                    <a:pt x="392" y="45"/>
                    <a:pt x="52" y="389"/>
                    <a:pt x="21" y="804"/>
                  </a:cubicBezTo>
                  <a:cubicBezTo>
                    <a:pt x="1" y="1077"/>
                    <a:pt x="106" y="1337"/>
                    <a:pt x="313" y="1522"/>
                  </a:cubicBezTo>
                  <a:cubicBezTo>
                    <a:pt x="478" y="1668"/>
                    <a:pt x="692" y="1745"/>
                    <a:pt x="912" y="1745"/>
                  </a:cubicBezTo>
                  <a:lnTo>
                    <a:pt x="10316" y="1745"/>
                  </a:lnTo>
                  <a:lnTo>
                    <a:pt x="10327" y="761"/>
                  </a:lnTo>
                  <a:lnTo>
                    <a:pt x="1815" y="761"/>
                  </a:lnTo>
                  <a:lnTo>
                    <a:pt x="1710" y="523"/>
                  </a:lnTo>
                  <a:cubicBezTo>
                    <a:pt x="1567" y="202"/>
                    <a:pt x="1249" y="1"/>
                    <a:pt x="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982939" y="3904944"/>
              <a:ext cx="48033" cy="307862"/>
            </a:xfrm>
            <a:custGeom>
              <a:rect b="b" l="l" r="r" t="t"/>
              <a:pathLst>
                <a:path extrusionOk="0" h="11242" w="1754">
                  <a:moveTo>
                    <a:pt x="878" y="1"/>
                  </a:moveTo>
                  <a:cubicBezTo>
                    <a:pt x="859" y="1"/>
                    <a:pt x="840" y="1"/>
                    <a:pt x="820" y="2"/>
                  </a:cubicBezTo>
                  <a:cubicBezTo>
                    <a:pt x="364" y="32"/>
                    <a:pt x="1" y="412"/>
                    <a:pt x="1" y="877"/>
                  </a:cubicBezTo>
                  <a:lnTo>
                    <a:pt x="1" y="11242"/>
                  </a:lnTo>
                  <a:cubicBezTo>
                    <a:pt x="214" y="11109"/>
                    <a:pt x="459" y="11026"/>
                    <a:pt x="711" y="11001"/>
                  </a:cubicBezTo>
                  <a:cubicBezTo>
                    <a:pt x="767" y="10996"/>
                    <a:pt x="822" y="10993"/>
                    <a:pt x="877" y="10993"/>
                  </a:cubicBezTo>
                  <a:cubicBezTo>
                    <a:pt x="1193" y="10993"/>
                    <a:pt x="1495" y="11081"/>
                    <a:pt x="1754" y="11242"/>
                  </a:cubicBezTo>
                  <a:lnTo>
                    <a:pt x="1754" y="899"/>
                  </a:lnTo>
                  <a:cubicBezTo>
                    <a:pt x="1754" y="404"/>
                    <a:pt x="1365" y="1"/>
                    <a:pt x="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4052798" y="3939011"/>
              <a:ext cx="232225" cy="288282"/>
            </a:xfrm>
            <a:custGeom>
              <a:rect b="b" l="l" r="r" t="t"/>
              <a:pathLst>
                <a:path extrusionOk="0" h="10527" w="8480">
                  <a:moveTo>
                    <a:pt x="7388" y="1064"/>
                  </a:moveTo>
                  <a:lnTo>
                    <a:pt x="7388" y="6007"/>
                  </a:lnTo>
                  <a:lnTo>
                    <a:pt x="1089" y="6007"/>
                  </a:lnTo>
                  <a:lnTo>
                    <a:pt x="1089" y="1064"/>
                  </a:lnTo>
                  <a:close/>
                  <a:moveTo>
                    <a:pt x="7496" y="7019"/>
                  </a:moveTo>
                  <a:lnTo>
                    <a:pt x="7496" y="7816"/>
                  </a:lnTo>
                  <a:lnTo>
                    <a:pt x="1037" y="7816"/>
                  </a:lnTo>
                  <a:lnTo>
                    <a:pt x="1037" y="7019"/>
                  </a:lnTo>
                  <a:close/>
                  <a:moveTo>
                    <a:pt x="7496" y="8719"/>
                  </a:moveTo>
                  <a:lnTo>
                    <a:pt x="7496" y="9516"/>
                  </a:lnTo>
                  <a:lnTo>
                    <a:pt x="1037" y="9516"/>
                  </a:lnTo>
                  <a:lnTo>
                    <a:pt x="1037" y="8719"/>
                  </a:lnTo>
                  <a:close/>
                  <a:moveTo>
                    <a:pt x="0" y="1"/>
                  </a:moveTo>
                  <a:lnTo>
                    <a:pt x="0" y="10527"/>
                  </a:lnTo>
                  <a:lnTo>
                    <a:pt x="8479" y="10527"/>
                  </a:lnTo>
                  <a:lnTo>
                    <a:pt x="84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54"/>
          <p:cNvGrpSpPr/>
          <p:nvPr/>
        </p:nvGrpSpPr>
        <p:grpSpPr>
          <a:xfrm>
            <a:off x="3285220" y="3903876"/>
            <a:ext cx="372736" cy="321992"/>
            <a:chOff x="3166020" y="3903876"/>
            <a:chExt cx="372736" cy="321992"/>
          </a:xfrm>
        </p:grpSpPr>
        <p:sp>
          <p:nvSpPr>
            <p:cNvPr id="861" name="Google Shape;861;p54"/>
            <p:cNvSpPr/>
            <p:nvPr/>
          </p:nvSpPr>
          <p:spPr>
            <a:xfrm>
              <a:off x="3326140" y="4126844"/>
              <a:ext cx="53182" cy="99024"/>
            </a:xfrm>
            <a:custGeom>
              <a:rect b="b" l="l" r="r" t="t"/>
              <a:pathLst>
                <a:path extrusionOk="0" h="3616" w="1942">
                  <a:moveTo>
                    <a:pt x="0" y="1"/>
                  </a:moveTo>
                  <a:lnTo>
                    <a:pt x="0" y="3615"/>
                  </a:lnTo>
                  <a:lnTo>
                    <a:pt x="1941" y="3615"/>
                  </a:lnTo>
                  <a:lnTo>
                    <a:pt x="1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232265" y="4056246"/>
              <a:ext cx="240961" cy="169623"/>
            </a:xfrm>
            <a:custGeom>
              <a:rect b="b" l="l" r="r" t="t"/>
              <a:pathLst>
                <a:path extrusionOk="0" h="6194" w="8799">
                  <a:moveTo>
                    <a:pt x="0" y="1"/>
                  </a:moveTo>
                  <a:lnTo>
                    <a:pt x="0" y="1755"/>
                  </a:lnTo>
                  <a:lnTo>
                    <a:pt x="1676" y="1755"/>
                  </a:lnTo>
                  <a:lnTo>
                    <a:pt x="1676" y="4783"/>
                  </a:lnTo>
                  <a:lnTo>
                    <a:pt x="0" y="4783"/>
                  </a:lnTo>
                  <a:lnTo>
                    <a:pt x="0" y="6193"/>
                  </a:lnTo>
                  <a:lnTo>
                    <a:pt x="2632" y="6193"/>
                  </a:lnTo>
                  <a:lnTo>
                    <a:pt x="2632" y="1780"/>
                  </a:lnTo>
                  <a:lnTo>
                    <a:pt x="6168" y="1780"/>
                  </a:lnTo>
                  <a:lnTo>
                    <a:pt x="6168" y="6193"/>
                  </a:lnTo>
                  <a:lnTo>
                    <a:pt x="8799" y="6193"/>
                  </a:lnTo>
                  <a:lnTo>
                    <a:pt x="8799" y="4783"/>
                  </a:lnTo>
                  <a:lnTo>
                    <a:pt x="7123" y="4783"/>
                  </a:lnTo>
                  <a:lnTo>
                    <a:pt x="7123" y="1755"/>
                  </a:lnTo>
                  <a:lnTo>
                    <a:pt x="8799" y="1755"/>
                  </a:lnTo>
                  <a:lnTo>
                    <a:pt x="8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495050" y="4105730"/>
              <a:ext cx="43706" cy="120138"/>
            </a:xfrm>
            <a:custGeom>
              <a:rect b="b" l="l" r="r" t="t"/>
              <a:pathLst>
                <a:path extrusionOk="0" h="4387" w="1596">
                  <a:moveTo>
                    <a:pt x="0" y="0"/>
                  </a:moveTo>
                  <a:lnTo>
                    <a:pt x="0" y="4386"/>
                  </a:lnTo>
                  <a:lnTo>
                    <a:pt x="1595" y="4386"/>
                  </a:lnTo>
                  <a:lnTo>
                    <a:pt x="1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166020" y="4105730"/>
              <a:ext cx="43706" cy="120138"/>
            </a:xfrm>
            <a:custGeom>
              <a:rect b="b" l="l" r="r" t="t"/>
              <a:pathLst>
                <a:path extrusionOk="0" h="4387" w="1596">
                  <a:moveTo>
                    <a:pt x="0" y="0"/>
                  </a:moveTo>
                  <a:lnTo>
                    <a:pt x="0" y="4386"/>
                  </a:lnTo>
                  <a:lnTo>
                    <a:pt x="1596" y="4386"/>
                  </a:lnTo>
                  <a:lnTo>
                    <a:pt x="1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449153" y="4126077"/>
              <a:ext cx="24071" cy="39325"/>
            </a:xfrm>
            <a:custGeom>
              <a:rect b="b" l="l" r="r" t="t"/>
              <a:pathLst>
                <a:path extrusionOk="0" h="1436" w="879">
                  <a:moveTo>
                    <a:pt x="1" y="1"/>
                  </a:moveTo>
                  <a:lnTo>
                    <a:pt x="1" y="1436"/>
                  </a:lnTo>
                  <a:lnTo>
                    <a:pt x="879" y="1436"/>
                  </a:lnTo>
                  <a:lnTo>
                    <a:pt x="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495050" y="4056958"/>
              <a:ext cx="43706" cy="27002"/>
            </a:xfrm>
            <a:custGeom>
              <a:rect b="b" l="l" r="r" t="t"/>
              <a:pathLst>
                <a:path extrusionOk="0" h="986" w="1596">
                  <a:moveTo>
                    <a:pt x="0" y="1"/>
                  </a:moveTo>
                  <a:lnTo>
                    <a:pt x="0" y="985"/>
                  </a:lnTo>
                  <a:lnTo>
                    <a:pt x="1595" y="985"/>
                  </a:lnTo>
                  <a:lnTo>
                    <a:pt x="1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307819" y="3903876"/>
              <a:ext cx="70023" cy="130572"/>
            </a:xfrm>
            <a:custGeom>
              <a:rect b="b" l="l" r="r" t="t"/>
              <a:pathLst>
                <a:path extrusionOk="0" h="4768" w="2557">
                  <a:moveTo>
                    <a:pt x="1623" y="1"/>
                  </a:moveTo>
                  <a:cubicBezTo>
                    <a:pt x="998" y="1"/>
                    <a:pt x="427" y="241"/>
                    <a:pt x="0" y="633"/>
                  </a:cubicBezTo>
                  <a:lnTo>
                    <a:pt x="989" y="1839"/>
                  </a:lnTo>
                  <a:lnTo>
                    <a:pt x="989" y="3695"/>
                  </a:lnTo>
                  <a:lnTo>
                    <a:pt x="551" y="4519"/>
                  </a:lnTo>
                  <a:cubicBezTo>
                    <a:pt x="827" y="4658"/>
                    <a:pt x="1135" y="4744"/>
                    <a:pt x="1457" y="4767"/>
                  </a:cubicBezTo>
                  <a:lnTo>
                    <a:pt x="1789" y="4767"/>
                  </a:lnTo>
                  <a:cubicBezTo>
                    <a:pt x="2059" y="4748"/>
                    <a:pt x="2317" y="4686"/>
                    <a:pt x="2556" y="4583"/>
                  </a:cubicBezTo>
                  <a:lnTo>
                    <a:pt x="2556" y="3359"/>
                  </a:lnTo>
                  <a:lnTo>
                    <a:pt x="1891" y="2166"/>
                  </a:lnTo>
                  <a:lnTo>
                    <a:pt x="1891" y="17"/>
                  </a:lnTo>
                  <a:cubicBezTo>
                    <a:pt x="1805" y="6"/>
                    <a:pt x="1713" y="1"/>
                    <a:pt x="1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232265" y="4126077"/>
              <a:ext cx="24017" cy="39325"/>
            </a:xfrm>
            <a:custGeom>
              <a:rect b="b" l="l" r="r" t="t"/>
              <a:pathLst>
                <a:path extrusionOk="0" h="1436" w="877">
                  <a:moveTo>
                    <a:pt x="0" y="1"/>
                  </a:moveTo>
                  <a:lnTo>
                    <a:pt x="0" y="1436"/>
                  </a:lnTo>
                  <a:lnTo>
                    <a:pt x="877" y="1436"/>
                  </a:lnTo>
                  <a:lnTo>
                    <a:pt x="8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166020" y="4056958"/>
              <a:ext cx="43706" cy="27002"/>
            </a:xfrm>
            <a:custGeom>
              <a:rect b="b" l="l" r="r" t="t"/>
              <a:pathLst>
                <a:path extrusionOk="0" h="986" w="1596">
                  <a:moveTo>
                    <a:pt x="0" y="1"/>
                  </a:moveTo>
                  <a:lnTo>
                    <a:pt x="0" y="985"/>
                  </a:lnTo>
                  <a:lnTo>
                    <a:pt x="1596" y="985"/>
                  </a:lnTo>
                  <a:lnTo>
                    <a:pt x="1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211151" y="4006734"/>
              <a:ext cx="83798" cy="27714"/>
            </a:xfrm>
            <a:custGeom>
              <a:rect b="b" l="l" r="r" t="t"/>
              <a:pathLst>
                <a:path extrusionOk="0" h="1012" w="3060">
                  <a:moveTo>
                    <a:pt x="0" y="1"/>
                  </a:moveTo>
                  <a:lnTo>
                    <a:pt x="0" y="1011"/>
                  </a:lnTo>
                  <a:lnTo>
                    <a:pt x="3059" y="1011"/>
                  </a:lnTo>
                  <a:cubicBezTo>
                    <a:pt x="2741" y="730"/>
                    <a:pt x="2480" y="386"/>
                    <a:pt x="2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409801" y="4006734"/>
              <a:ext cx="83798" cy="27714"/>
            </a:xfrm>
            <a:custGeom>
              <a:rect b="b" l="l" r="r" t="t"/>
              <a:pathLst>
                <a:path extrusionOk="0" h="1012" w="3060">
                  <a:moveTo>
                    <a:pt x="764" y="1"/>
                  </a:moveTo>
                  <a:cubicBezTo>
                    <a:pt x="578" y="386"/>
                    <a:pt x="318" y="728"/>
                    <a:pt x="0" y="1011"/>
                  </a:cubicBezTo>
                  <a:lnTo>
                    <a:pt x="3059" y="1011"/>
                  </a:lnTo>
                  <a:lnTo>
                    <a:pt x="30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286843" y="3939340"/>
              <a:ext cx="26262" cy="75500"/>
            </a:xfrm>
            <a:custGeom>
              <a:rect b="b" l="l" r="r" t="t"/>
              <a:pathLst>
                <a:path extrusionOk="0" h="2757" w="959">
                  <a:moveTo>
                    <a:pt x="273" y="0"/>
                  </a:moveTo>
                  <a:cubicBezTo>
                    <a:pt x="100" y="330"/>
                    <a:pt x="1" y="705"/>
                    <a:pt x="1" y="1103"/>
                  </a:cubicBezTo>
                  <a:cubicBezTo>
                    <a:pt x="1" y="1744"/>
                    <a:pt x="256" y="2328"/>
                    <a:pt x="670" y="2756"/>
                  </a:cubicBezTo>
                  <a:lnTo>
                    <a:pt x="959" y="2212"/>
                  </a:lnTo>
                  <a:lnTo>
                    <a:pt x="959" y="840"/>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381485" y="3911215"/>
              <a:ext cx="36093" cy="102968"/>
            </a:xfrm>
            <a:custGeom>
              <a:rect b="b" l="l" r="r" t="t"/>
              <a:pathLst>
                <a:path extrusionOk="0" h="3760" w="1318">
                  <a:moveTo>
                    <a:pt x="0" y="1"/>
                  </a:moveTo>
                  <a:lnTo>
                    <a:pt x="0" y="1700"/>
                  </a:lnTo>
                  <a:lnTo>
                    <a:pt x="667" y="2888"/>
                  </a:lnTo>
                  <a:lnTo>
                    <a:pt x="667" y="3760"/>
                  </a:lnTo>
                  <a:cubicBezTo>
                    <a:pt x="1069" y="3334"/>
                    <a:pt x="1317" y="2760"/>
                    <a:pt x="1317" y="2127"/>
                  </a:cubicBezTo>
                  <a:cubicBezTo>
                    <a:pt x="1316" y="1198"/>
                    <a:pt x="779" y="39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54"/>
          <p:cNvGrpSpPr/>
          <p:nvPr/>
        </p:nvGrpSpPr>
        <p:grpSpPr>
          <a:xfrm>
            <a:off x="2544557" y="3904205"/>
            <a:ext cx="372654" cy="372846"/>
            <a:chOff x="2349157" y="3904205"/>
            <a:chExt cx="372654" cy="372846"/>
          </a:xfrm>
        </p:grpSpPr>
        <p:sp>
          <p:nvSpPr>
            <p:cNvPr id="875" name="Google Shape;875;p54"/>
            <p:cNvSpPr/>
            <p:nvPr/>
          </p:nvSpPr>
          <p:spPr>
            <a:xfrm>
              <a:off x="2460695" y="3904205"/>
              <a:ext cx="100037" cy="96724"/>
            </a:xfrm>
            <a:custGeom>
              <a:rect b="b" l="l" r="r" t="t"/>
              <a:pathLst>
                <a:path extrusionOk="0" h="3532" w="3653">
                  <a:moveTo>
                    <a:pt x="1827" y="0"/>
                  </a:moveTo>
                  <a:cubicBezTo>
                    <a:pt x="1619" y="194"/>
                    <a:pt x="1313" y="496"/>
                    <a:pt x="1011" y="847"/>
                  </a:cubicBezTo>
                  <a:cubicBezTo>
                    <a:pt x="359" y="1604"/>
                    <a:pt x="0" y="2276"/>
                    <a:pt x="0" y="2742"/>
                  </a:cubicBezTo>
                  <a:cubicBezTo>
                    <a:pt x="5" y="3023"/>
                    <a:pt x="70" y="3291"/>
                    <a:pt x="186" y="3532"/>
                  </a:cubicBezTo>
                  <a:cubicBezTo>
                    <a:pt x="234" y="3143"/>
                    <a:pt x="474" y="2695"/>
                    <a:pt x="900" y="2202"/>
                  </a:cubicBezTo>
                  <a:cubicBezTo>
                    <a:pt x="1230" y="1817"/>
                    <a:pt x="1829" y="1308"/>
                    <a:pt x="1829" y="1308"/>
                  </a:cubicBezTo>
                  <a:cubicBezTo>
                    <a:pt x="1829" y="1308"/>
                    <a:pt x="2428" y="1817"/>
                    <a:pt x="2759" y="2202"/>
                  </a:cubicBezTo>
                  <a:cubicBezTo>
                    <a:pt x="3185" y="2695"/>
                    <a:pt x="3424" y="3143"/>
                    <a:pt x="3474" y="3532"/>
                  </a:cubicBezTo>
                  <a:cubicBezTo>
                    <a:pt x="3590" y="3293"/>
                    <a:pt x="3653" y="3023"/>
                    <a:pt x="3653" y="2742"/>
                  </a:cubicBezTo>
                  <a:cubicBezTo>
                    <a:pt x="3653" y="2276"/>
                    <a:pt x="3294" y="1604"/>
                    <a:pt x="2644" y="847"/>
                  </a:cubicBezTo>
                  <a:cubicBezTo>
                    <a:pt x="2341" y="496"/>
                    <a:pt x="2034" y="193"/>
                    <a:pt x="1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2691933" y="4021275"/>
              <a:ext cx="29877" cy="255776"/>
            </a:xfrm>
            <a:custGeom>
              <a:rect b="b" l="l" r="r" t="t"/>
              <a:pathLst>
                <a:path extrusionOk="0" h="9340" w="1091">
                  <a:moveTo>
                    <a:pt x="0" y="0"/>
                  </a:moveTo>
                  <a:lnTo>
                    <a:pt x="0" y="6539"/>
                  </a:lnTo>
                  <a:lnTo>
                    <a:pt x="2" y="6539"/>
                  </a:lnTo>
                  <a:lnTo>
                    <a:pt x="2" y="8783"/>
                  </a:lnTo>
                  <a:cubicBezTo>
                    <a:pt x="2" y="9090"/>
                    <a:pt x="245" y="9340"/>
                    <a:pt x="546" y="9340"/>
                  </a:cubicBezTo>
                  <a:cubicBezTo>
                    <a:pt x="847" y="9340"/>
                    <a:pt x="1091" y="9090"/>
                    <a:pt x="1091" y="8783"/>
                  </a:cubicBezTo>
                  <a:lnTo>
                    <a:pt x="1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2349157" y="3970996"/>
              <a:ext cx="324321" cy="305781"/>
            </a:xfrm>
            <a:custGeom>
              <a:rect b="b" l="l" r="r" t="t"/>
              <a:pathLst>
                <a:path extrusionOk="0" h="11166" w="11843">
                  <a:moveTo>
                    <a:pt x="10712" y="5665"/>
                  </a:moveTo>
                  <a:lnTo>
                    <a:pt x="10712" y="6463"/>
                  </a:lnTo>
                  <a:lnTo>
                    <a:pt x="985" y="6463"/>
                  </a:lnTo>
                  <a:lnTo>
                    <a:pt x="985" y="5665"/>
                  </a:lnTo>
                  <a:close/>
                  <a:moveTo>
                    <a:pt x="5262" y="7444"/>
                  </a:moveTo>
                  <a:lnTo>
                    <a:pt x="5262" y="8243"/>
                  </a:lnTo>
                  <a:lnTo>
                    <a:pt x="982" y="8243"/>
                  </a:lnTo>
                  <a:lnTo>
                    <a:pt x="982" y="7444"/>
                  </a:lnTo>
                  <a:close/>
                  <a:moveTo>
                    <a:pt x="10712" y="7444"/>
                  </a:moveTo>
                  <a:lnTo>
                    <a:pt x="10712" y="8243"/>
                  </a:lnTo>
                  <a:lnTo>
                    <a:pt x="6406" y="8243"/>
                  </a:lnTo>
                  <a:lnTo>
                    <a:pt x="6406" y="7444"/>
                  </a:lnTo>
                  <a:close/>
                  <a:moveTo>
                    <a:pt x="5262" y="9147"/>
                  </a:moveTo>
                  <a:lnTo>
                    <a:pt x="5262" y="9943"/>
                  </a:lnTo>
                  <a:lnTo>
                    <a:pt x="982" y="9943"/>
                  </a:lnTo>
                  <a:lnTo>
                    <a:pt x="982" y="9147"/>
                  </a:lnTo>
                  <a:close/>
                  <a:moveTo>
                    <a:pt x="10712" y="9147"/>
                  </a:moveTo>
                  <a:lnTo>
                    <a:pt x="10712" y="9943"/>
                  </a:lnTo>
                  <a:lnTo>
                    <a:pt x="6406" y="9943"/>
                  </a:lnTo>
                  <a:lnTo>
                    <a:pt x="6406" y="9147"/>
                  </a:lnTo>
                  <a:close/>
                  <a:moveTo>
                    <a:pt x="1" y="1"/>
                  </a:moveTo>
                  <a:lnTo>
                    <a:pt x="1" y="9776"/>
                  </a:lnTo>
                  <a:cubicBezTo>
                    <a:pt x="1" y="10543"/>
                    <a:pt x="622" y="11165"/>
                    <a:pt x="1389" y="11165"/>
                  </a:cubicBezTo>
                  <a:lnTo>
                    <a:pt x="11842" y="11165"/>
                  </a:lnTo>
                  <a:cubicBezTo>
                    <a:pt x="11763" y="10998"/>
                    <a:pt x="11721" y="10808"/>
                    <a:pt x="11721" y="10608"/>
                  </a:cubicBezTo>
                  <a:lnTo>
                    <a:pt x="11721" y="8356"/>
                  </a:lnTo>
                  <a:lnTo>
                    <a:pt x="11721" y="1039"/>
                  </a:lnTo>
                  <a:lnTo>
                    <a:pt x="11721" y="1"/>
                  </a:lnTo>
                  <a:lnTo>
                    <a:pt x="8513" y="1"/>
                  </a:lnTo>
                  <a:cubicBezTo>
                    <a:pt x="8532" y="107"/>
                    <a:pt x="8541" y="209"/>
                    <a:pt x="8541" y="307"/>
                  </a:cubicBezTo>
                  <a:cubicBezTo>
                    <a:pt x="8541" y="561"/>
                    <a:pt x="8505" y="806"/>
                    <a:pt x="8438" y="1039"/>
                  </a:cubicBezTo>
                  <a:lnTo>
                    <a:pt x="10712" y="1039"/>
                  </a:lnTo>
                  <a:lnTo>
                    <a:pt x="10712" y="4706"/>
                  </a:lnTo>
                  <a:lnTo>
                    <a:pt x="985" y="4706"/>
                  </a:lnTo>
                  <a:lnTo>
                    <a:pt x="985" y="1039"/>
                  </a:lnTo>
                  <a:lnTo>
                    <a:pt x="3363" y="1039"/>
                  </a:lnTo>
                  <a:cubicBezTo>
                    <a:pt x="3296" y="807"/>
                    <a:pt x="3260" y="561"/>
                    <a:pt x="3260" y="307"/>
                  </a:cubicBezTo>
                  <a:cubicBezTo>
                    <a:pt x="3260" y="209"/>
                    <a:pt x="3269" y="106"/>
                    <a:pt x="3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2397929" y="4021275"/>
              <a:ext cx="222722" cy="56851"/>
            </a:xfrm>
            <a:custGeom>
              <a:rect b="b" l="l" r="r" t="t"/>
              <a:pathLst>
                <a:path extrusionOk="0" h="2076" w="8133">
                  <a:moveTo>
                    <a:pt x="0" y="0"/>
                  </a:moveTo>
                  <a:lnTo>
                    <a:pt x="0" y="2075"/>
                  </a:lnTo>
                  <a:lnTo>
                    <a:pt x="8132" y="2075"/>
                  </a:lnTo>
                  <a:lnTo>
                    <a:pt x="8132" y="0"/>
                  </a:lnTo>
                  <a:lnTo>
                    <a:pt x="6242" y="0"/>
                  </a:lnTo>
                  <a:cubicBezTo>
                    <a:pt x="5766" y="664"/>
                    <a:pt x="4987" y="1095"/>
                    <a:pt x="4111" y="1095"/>
                  </a:cubicBezTo>
                  <a:cubicBezTo>
                    <a:pt x="3233" y="1095"/>
                    <a:pt x="2456" y="664"/>
                    <a:pt x="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2487313" y="3969134"/>
              <a:ext cx="47047" cy="59398"/>
            </a:xfrm>
            <a:custGeom>
              <a:rect b="b" l="l" r="r" t="t"/>
              <a:pathLst>
                <a:path extrusionOk="0" h="2169" w="1718">
                  <a:moveTo>
                    <a:pt x="858" y="0"/>
                  </a:moveTo>
                  <a:cubicBezTo>
                    <a:pt x="443" y="408"/>
                    <a:pt x="1" y="970"/>
                    <a:pt x="1" y="1310"/>
                  </a:cubicBezTo>
                  <a:cubicBezTo>
                    <a:pt x="1" y="1783"/>
                    <a:pt x="384" y="2168"/>
                    <a:pt x="858" y="2168"/>
                  </a:cubicBezTo>
                  <a:cubicBezTo>
                    <a:pt x="1332" y="2168"/>
                    <a:pt x="1717" y="1783"/>
                    <a:pt x="1717" y="1310"/>
                  </a:cubicBezTo>
                  <a:cubicBezTo>
                    <a:pt x="1717" y="970"/>
                    <a:pt x="1274" y="407"/>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4"/>
          <p:cNvGrpSpPr/>
          <p:nvPr/>
        </p:nvGrpSpPr>
        <p:grpSpPr>
          <a:xfrm>
            <a:off x="7708337" y="3296671"/>
            <a:ext cx="372764" cy="372682"/>
            <a:chOff x="8046337" y="3296671"/>
            <a:chExt cx="372764" cy="372682"/>
          </a:xfrm>
        </p:grpSpPr>
        <p:sp>
          <p:nvSpPr>
            <p:cNvPr id="881" name="Google Shape;881;p54"/>
            <p:cNvSpPr/>
            <p:nvPr/>
          </p:nvSpPr>
          <p:spPr>
            <a:xfrm>
              <a:off x="8352856" y="3296671"/>
              <a:ext cx="21881" cy="26974"/>
            </a:xfrm>
            <a:custGeom>
              <a:rect b="b" l="l" r="r" t="t"/>
              <a:pathLst>
                <a:path extrusionOk="0" h="985" w="799">
                  <a:moveTo>
                    <a:pt x="1" y="0"/>
                  </a:moveTo>
                  <a:lnTo>
                    <a:pt x="1" y="985"/>
                  </a:lnTo>
                  <a:lnTo>
                    <a:pt x="798" y="985"/>
                  </a:lnTo>
                  <a:lnTo>
                    <a:pt x="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8309177" y="3296671"/>
              <a:ext cx="21881" cy="26974"/>
            </a:xfrm>
            <a:custGeom>
              <a:rect b="b" l="l" r="r" t="t"/>
              <a:pathLst>
                <a:path extrusionOk="0" h="985" w="799">
                  <a:moveTo>
                    <a:pt x="1" y="0"/>
                  </a:moveTo>
                  <a:lnTo>
                    <a:pt x="1" y="985"/>
                  </a:lnTo>
                  <a:lnTo>
                    <a:pt x="798" y="985"/>
                  </a:lnTo>
                  <a:lnTo>
                    <a:pt x="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8046337" y="3323618"/>
              <a:ext cx="372710" cy="64026"/>
            </a:xfrm>
            <a:custGeom>
              <a:rect b="b" l="l" r="r" t="t"/>
              <a:pathLst>
                <a:path extrusionOk="0" h="2338" w="13610">
                  <a:moveTo>
                    <a:pt x="0" y="1"/>
                  </a:moveTo>
                  <a:lnTo>
                    <a:pt x="0" y="2338"/>
                  </a:lnTo>
                  <a:lnTo>
                    <a:pt x="13610" y="2338"/>
                  </a:lnTo>
                  <a:lnTo>
                    <a:pt x="13610" y="1"/>
                  </a:lnTo>
                  <a:lnTo>
                    <a:pt x="11990" y="1"/>
                  </a:lnTo>
                  <a:lnTo>
                    <a:pt x="11990" y="1010"/>
                  </a:lnTo>
                  <a:lnTo>
                    <a:pt x="11191" y="1010"/>
                  </a:lnTo>
                  <a:lnTo>
                    <a:pt x="11191" y="1"/>
                  </a:lnTo>
                  <a:lnTo>
                    <a:pt x="10393" y="1"/>
                  </a:lnTo>
                  <a:lnTo>
                    <a:pt x="10393" y="1010"/>
                  </a:lnTo>
                  <a:lnTo>
                    <a:pt x="9594" y="1010"/>
                  </a:lnTo>
                  <a:lnTo>
                    <a:pt x="9594" y="1"/>
                  </a:lnTo>
                  <a:lnTo>
                    <a:pt x="3991" y="1"/>
                  </a:lnTo>
                  <a:lnTo>
                    <a:pt x="3991" y="1010"/>
                  </a:lnTo>
                  <a:lnTo>
                    <a:pt x="3192" y="1010"/>
                  </a:lnTo>
                  <a:lnTo>
                    <a:pt x="3192" y="1"/>
                  </a:lnTo>
                  <a:lnTo>
                    <a:pt x="2394" y="1"/>
                  </a:lnTo>
                  <a:lnTo>
                    <a:pt x="2394" y="1010"/>
                  </a:lnTo>
                  <a:lnTo>
                    <a:pt x="1595" y="1010"/>
                  </a:lnTo>
                  <a:lnTo>
                    <a:pt x="1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8090043" y="3296671"/>
              <a:ext cx="21908" cy="26974"/>
            </a:xfrm>
            <a:custGeom>
              <a:rect b="b" l="l" r="r" t="t"/>
              <a:pathLst>
                <a:path extrusionOk="0" h="985" w="800">
                  <a:moveTo>
                    <a:pt x="1" y="0"/>
                  </a:moveTo>
                  <a:lnTo>
                    <a:pt x="1" y="985"/>
                  </a:lnTo>
                  <a:lnTo>
                    <a:pt x="800" y="985"/>
                  </a:lnTo>
                  <a:lnTo>
                    <a:pt x="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8133722" y="3296671"/>
              <a:ext cx="21908" cy="26974"/>
            </a:xfrm>
            <a:custGeom>
              <a:rect b="b" l="l" r="r" t="t"/>
              <a:pathLst>
                <a:path extrusionOk="0" h="985" w="800">
                  <a:moveTo>
                    <a:pt x="1" y="0"/>
                  </a:moveTo>
                  <a:lnTo>
                    <a:pt x="1" y="985"/>
                  </a:lnTo>
                  <a:lnTo>
                    <a:pt x="800" y="985"/>
                  </a:lnTo>
                  <a:lnTo>
                    <a:pt x="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8263417" y="3409497"/>
              <a:ext cx="155684" cy="259856"/>
            </a:xfrm>
            <a:custGeom>
              <a:rect b="b" l="l" r="r" t="t"/>
              <a:pathLst>
                <a:path extrusionOk="0" h="9489" w="5685">
                  <a:moveTo>
                    <a:pt x="4728" y="1"/>
                  </a:moveTo>
                  <a:lnTo>
                    <a:pt x="4728" y="8505"/>
                  </a:lnTo>
                  <a:lnTo>
                    <a:pt x="135" y="8505"/>
                  </a:lnTo>
                  <a:lnTo>
                    <a:pt x="1" y="9489"/>
                  </a:lnTo>
                  <a:lnTo>
                    <a:pt x="5684" y="9489"/>
                  </a:lnTo>
                  <a:lnTo>
                    <a:pt x="56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8207250" y="3458023"/>
              <a:ext cx="51675" cy="45432"/>
            </a:xfrm>
            <a:custGeom>
              <a:rect b="b" l="l" r="r" t="t"/>
              <a:pathLst>
                <a:path extrusionOk="0" h="1659" w="1887">
                  <a:moveTo>
                    <a:pt x="945" y="0"/>
                  </a:moveTo>
                  <a:cubicBezTo>
                    <a:pt x="426" y="0"/>
                    <a:pt x="0" y="422"/>
                    <a:pt x="0" y="940"/>
                  </a:cubicBezTo>
                  <a:lnTo>
                    <a:pt x="0" y="1658"/>
                  </a:lnTo>
                  <a:lnTo>
                    <a:pt x="1887" y="1658"/>
                  </a:lnTo>
                  <a:lnTo>
                    <a:pt x="1887" y="940"/>
                  </a:lnTo>
                  <a:cubicBezTo>
                    <a:pt x="1887" y="422"/>
                    <a:pt x="1464" y="0"/>
                    <a:pt x="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8095164" y="3409497"/>
              <a:ext cx="275904" cy="211878"/>
            </a:xfrm>
            <a:custGeom>
              <a:rect b="b" l="l" r="r" t="t"/>
              <a:pathLst>
                <a:path extrusionOk="0" h="7737" w="10075">
                  <a:moveTo>
                    <a:pt x="0" y="1"/>
                  </a:moveTo>
                  <a:lnTo>
                    <a:pt x="0" y="7735"/>
                  </a:lnTo>
                  <a:lnTo>
                    <a:pt x="3667" y="7735"/>
                  </a:lnTo>
                  <a:lnTo>
                    <a:pt x="3507" y="6564"/>
                  </a:lnTo>
                  <a:lnTo>
                    <a:pt x="2683" y="6564"/>
                  </a:lnTo>
                  <a:lnTo>
                    <a:pt x="2683" y="3427"/>
                  </a:lnTo>
                  <a:lnTo>
                    <a:pt x="3294" y="3427"/>
                  </a:lnTo>
                  <a:lnTo>
                    <a:pt x="3294" y="2733"/>
                  </a:lnTo>
                  <a:cubicBezTo>
                    <a:pt x="3294" y="1845"/>
                    <a:pt x="3952" y="1083"/>
                    <a:pt x="4834" y="985"/>
                  </a:cubicBezTo>
                  <a:cubicBezTo>
                    <a:pt x="4902" y="977"/>
                    <a:pt x="4969" y="974"/>
                    <a:pt x="5035" y="974"/>
                  </a:cubicBezTo>
                  <a:cubicBezTo>
                    <a:pt x="5995" y="974"/>
                    <a:pt x="6776" y="1753"/>
                    <a:pt x="6776" y="2709"/>
                  </a:cubicBezTo>
                  <a:lnTo>
                    <a:pt x="6776" y="3429"/>
                  </a:lnTo>
                  <a:lnTo>
                    <a:pt x="7362" y="3429"/>
                  </a:lnTo>
                  <a:lnTo>
                    <a:pt x="7362" y="6565"/>
                  </a:lnTo>
                  <a:lnTo>
                    <a:pt x="6578" y="6565"/>
                  </a:lnTo>
                  <a:lnTo>
                    <a:pt x="6417" y="7736"/>
                  </a:lnTo>
                  <a:lnTo>
                    <a:pt x="10071" y="7736"/>
                  </a:lnTo>
                  <a:lnTo>
                    <a:pt x="10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8212043" y="3589278"/>
              <a:ext cx="41543" cy="80074"/>
            </a:xfrm>
            <a:custGeom>
              <a:rect b="b" l="l" r="r" t="t"/>
              <a:pathLst>
                <a:path extrusionOk="0" h="2924" w="1517">
                  <a:moveTo>
                    <a:pt x="0" y="0"/>
                  </a:moveTo>
                  <a:lnTo>
                    <a:pt x="401" y="2924"/>
                  </a:lnTo>
                  <a:lnTo>
                    <a:pt x="1119" y="2924"/>
                  </a:lnTo>
                  <a:lnTo>
                    <a:pt x="15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8046392" y="3409469"/>
              <a:ext cx="152425" cy="259856"/>
            </a:xfrm>
            <a:custGeom>
              <a:rect b="b" l="l" r="r" t="t"/>
              <a:pathLst>
                <a:path extrusionOk="0" h="9489" w="5566">
                  <a:moveTo>
                    <a:pt x="1" y="0"/>
                  </a:moveTo>
                  <a:lnTo>
                    <a:pt x="1" y="9488"/>
                  </a:lnTo>
                  <a:lnTo>
                    <a:pt x="5565" y="9488"/>
                  </a:lnTo>
                  <a:lnTo>
                    <a:pt x="5434" y="8504"/>
                  </a:lnTo>
                  <a:lnTo>
                    <a:pt x="957" y="8504"/>
                  </a:lnTo>
                  <a:lnTo>
                    <a:pt x="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8190546" y="3525198"/>
              <a:ext cx="84483" cy="42255"/>
            </a:xfrm>
            <a:custGeom>
              <a:rect b="b" l="l" r="r" t="t"/>
              <a:pathLst>
                <a:path extrusionOk="0" h="1543" w="3085">
                  <a:moveTo>
                    <a:pt x="1" y="0"/>
                  </a:moveTo>
                  <a:lnTo>
                    <a:pt x="1" y="1543"/>
                  </a:lnTo>
                  <a:lnTo>
                    <a:pt x="3085" y="1543"/>
                  </a:lnTo>
                  <a:lnTo>
                    <a:pt x="30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4"/>
          <p:cNvGrpSpPr/>
          <p:nvPr/>
        </p:nvGrpSpPr>
        <p:grpSpPr>
          <a:xfrm>
            <a:off x="6967700" y="3296671"/>
            <a:ext cx="372737" cy="372681"/>
            <a:chOff x="7229500" y="3296671"/>
            <a:chExt cx="372737" cy="372681"/>
          </a:xfrm>
        </p:grpSpPr>
        <p:sp>
          <p:nvSpPr>
            <p:cNvPr id="893" name="Google Shape;893;p54"/>
            <p:cNvSpPr/>
            <p:nvPr/>
          </p:nvSpPr>
          <p:spPr>
            <a:xfrm>
              <a:off x="7510469" y="3314882"/>
              <a:ext cx="25495" cy="66984"/>
            </a:xfrm>
            <a:custGeom>
              <a:rect b="b" l="l" r="r" t="t"/>
              <a:pathLst>
                <a:path extrusionOk="0" h="2446" w="931">
                  <a:moveTo>
                    <a:pt x="0" y="0"/>
                  </a:moveTo>
                  <a:lnTo>
                    <a:pt x="0" y="2445"/>
                  </a:lnTo>
                  <a:lnTo>
                    <a:pt x="930" y="2445"/>
                  </a:lnTo>
                  <a:lnTo>
                    <a:pt x="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7366315" y="3542231"/>
              <a:ext cx="99052" cy="78376"/>
            </a:xfrm>
            <a:custGeom>
              <a:rect b="b" l="l" r="r" t="t"/>
              <a:pathLst>
                <a:path extrusionOk="0" h="2862" w="3617">
                  <a:moveTo>
                    <a:pt x="1808" y="1"/>
                  </a:moveTo>
                  <a:lnTo>
                    <a:pt x="310" y="698"/>
                  </a:lnTo>
                  <a:cubicBezTo>
                    <a:pt x="121" y="785"/>
                    <a:pt x="0" y="975"/>
                    <a:pt x="0" y="1183"/>
                  </a:cubicBezTo>
                  <a:lnTo>
                    <a:pt x="0" y="1957"/>
                  </a:lnTo>
                  <a:lnTo>
                    <a:pt x="824" y="1957"/>
                  </a:lnTo>
                  <a:lnTo>
                    <a:pt x="824" y="2861"/>
                  </a:lnTo>
                  <a:lnTo>
                    <a:pt x="2791" y="2861"/>
                  </a:lnTo>
                  <a:lnTo>
                    <a:pt x="2791" y="1957"/>
                  </a:lnTo>
                  <a:lnTo>
                    <a:pt x="3615" y="1957"/>
                  </a:lnTo>
                  <a:lnTo>
                    <a:pt x="3615" y="1183"/>
                  </a:lnTo>
                  <a:cubicBezTo>
                    <a:pt x="3617" y="975"/>
                    <a:pt x="3495" y="785"/>
                    <a:pt x="3309" y="698"/>
                  </a:cubicBezTo>
                  <a:lnTo>
                    <a:pt x="1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a:off x="7229500" y="3617622"/>
              <a:ext cx="372737" cy="51730"/>
            </a:xfrm>
            <a:custGeom>
              <a:rect b="b" l="l" r="r" t="t"/>
              <a:pathLst>
                <a:path extrusionOk="0" h="1889" w="13611">
                  <a:moveTo>
                    <a:pt x="2" y="1"/>
                  </a:moveTo>
                  <a:lnTo>
                    <a:pt x="2" y="1228"/>
                  </a:lnTo>
                  <a:lnTo>
                    <a:pt x="1" y="1228"/>
                  </a:lnTo>
                  <a:lnTo>
                    <a:pt x="666" y="1889"/>
                  </a:lnTo>
                  <a:lnTo>
                    <a:pt x="12946" y="1889"/>
                  </a:lnTo>
                  <a:lnTo>
                    <a:pt x="13611" y="1228"/>
                  </a:lnTo>
                  <a:lnTo>
                    <a:pt x="13611" y="1"/>
                  </a:lnTo>
                  <a:lnTo>
                    <a:pt x="8588" y="1"/>
                  </a:lnTo>
                  <a:lnTo>
                    <a:pt x="8588" y="905"/>
                  </a:lnTo>
                  <a:lnTo>
                    <a:pt x="5026" y="905"/>
                  </a:lnTo>
                  <a:lnTo>
                    <a:pt x="5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a:off x="7557736" y="3296671"/>
              <a:ext cx="44473" cy="103351"/>
            </a:xfrm>
            <a:custGeom>
              <a:rect b="b" l="l" r="r" t="t"/>
              <a:pathLst>
                <a:path extrusionOk="0" h="3774" w="1624">
                  <a:moveTo>
                    <a:pt x="992" y="0"/>
                  </a:moveTo>
                  <a:lnTo>
                    <a:pt x="1" y="514"/>
                  </a:lnTo>
                  <a:lnTo>
                    <a:pt x="1" y="3272"/>
                  </a:lnTo>
                  <a:lnTo>
                    <a:pt x="986" y="3774"/>
                  </a:lnTo>
                  <a:lnTo>
                    <a:pt x="1623" y="3774"/>
                  </a:lnTo>
                  <a:lnTo>
                    <a:pt x="16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7249875" y="3352700"/>
              <a:ext cx="332700" cy="243151"/>
            </a:xfrm>
            <a:custGeom>
              <a:rect b="b" l="l" r="r" t="t"/>
              <a:pathLst>
                <a:path extrusionOk="0" h="8879" w="12149">
                  <a:moveTo>
                    <a:pt x="1" y="0"/>
                  </a:moveTo>
                  <a:lnTo>
                    <a:pt x="1" y="8878"/>
                  </a:lnTo>
                  <a:lnTo>
                    <a:pt x="3456" y="8878"/>
                  </a:lnTo>
                  <a:lnTo>
                    <a:pt x="3456" y="8104"/>
                  </a:lnTo>
                  <a:cubicBezTo>
                    <a:pt x="3456" y="7588"/>
                    <a:pt x="3755" y="7114"/>
                    <a:pt x="4219" y="6897"/>
                  </a:cubicBezTo>
                  <a:lnTo>
                    <a:pt x="5069" y="6499"/>
                  </a:lnTo>
                  <a:cubicBezTo>
                    <a:pt x="4780" y="6232"/>
                    <a:pt x="4599" y="5850"/>
                    <a:pt x="4599" y="5423"/>
                  </a:cubicBezTo>
                  <a:lnTo>
                    <a:pt x="4599" y="5124"/>
                  </a:lnTo>
                  <a:cubicBezTo>
                    <a:pt x="4599" y="4320"/>
                    <a:pt x="5251" y="3667"/>
                    <a:pt x="6056" y="3667"/>
                  </a:cubicBezTo>
                  <a:lnTo>
                    <a:pt x="7524" y="3667"/>
                  </a:lnTo>
                  <a:lnTo>
                    <a:pt x="7524" y="5421"/>
                  </a:lnTo>
                  <a:cubicBezTo>
                    <a:pt x="7524" y="5847"/>
                    <a:pt x="7342" y="6230"/>
                    <a:pt x="7055" y="6496"/>
                  </a:cubicBezTo>
                  <a:lnTo>
                    <a:pt x="7902" y="6895"/>
                  </a:lnTo>
                  <a:cubicBezTo>
                    <a:pt x="8369" y="7114"/>
                    <a:pt x="8668" y="7585"/>
                    <a:pt x="8668" y="8100"/>
                  </a:cubicBezTo>
                  <a:lnTo>
                    <a:pt x="8668" y="8877"/>
                  </a:lnTo>
                  <a:lnTo>
                    <a:pt x="12148" y="8877"/>
                  </a:lnTo>
                  <a:lnTo>
                    <a:pt x="12148" y="2595"/>
                  </a:lnTo>
                  <a:lnTo>
                    <a:pt x="10753" y="1888"/>
                  </a:lnTo>
                  <a:lnTo>
                    <a:pt x="9516" y="1888"/>
                  </a:lnTo>
                  <a:lnTo>
                    <a:pt x="9516" y="2579"/>
                  </a:lnTo>
                  <a:lnTo>
                    <a:pt x="3589" y="2579"/>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7369985" y="3296671"/>
              <a:ext cx="118659" cy="104830"/>
            </a:xfrm>
            <a:custGeom>
              <a:rect b="b" l="l" r="r" t="t"/>
              <a:pathLst>
                <a:path extrusionOk="0" h="3828" w="4333">
                  <a:moveTo>
                    <a:pt x="1" y="0"/>
                  </a:moveTo>
                  <a:lnTo>
                    <a:pt x="1" y="3828"/>
                  </a:lnTo>
                  <a:lnTo>
                    <a:pt x="4333" y="3828"/>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a:off x="7397671" y="3475001"/>
              <a:ext cx="36422" cy="44199"/>
            </a:xfrm>
            <a:custGeom>
              <a:rect b="b" l="l" r="r" t="t"/>
              <a:pathLst>
                <a:path extrusionOk="0" h="1614" w="1330">
                  <a:moveTo>
                    <a:pt x="663" y="0"/>
                  </a:moveTo>
                  <a:cubicBezTo>
                    <a:pt x="297" y="0"/>
                    <a:pt x="0" y="295"/>
                    <a:pt x="0" y="658"/>
                  </a:cubicBezTo>
                  <a:lnTo>
                    <a:pt x="0" y="944"/>
                  </a:lnTo>
                  <a:cubicBezTo>
                    <a:pt x="0" y="1238"/>
                    <a:pt x="232" y="1538"/>
                    <a:pt x="518" y="1598"/>
                  </a:cubicBezTo>
                  <a:cubicBezTo>
                    <a:pt x="567" y="1609"/>
                    <a:pt x="617" y="1614"/>
                    <a:pt x="665" y="1614"/>
                  </a:cubicBezTo>
                  <a:cubicBezTo>
                    <a:pt x="1031" y="1614"/>
                    <a:pt x="1330" y="1319"/>
                    <a:pt x="1330" y="957"/>
                  </a:cubicBezTo>
                  <a:lnTo>
                    <a:pt x="1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4"/>
          <p:cNvGrpSpPr/>
          <p:nvPr/>
        </p:nvGrpSpPr>
        <p:grpSpPr>
          <a:xfrm>
            <a:off x="1803838" y="3904040"/>
            <a:ext cx="372462" cy="372737"/>
            <a:chOff x="1532238" y="3904040"/>
            <a:chExt cx="372462" cy="372737"/>
          </a:xfrm>
        </p:grpSpPr>
        <p:sp>
          <p:nvSpPr>
            <p:cNvPr id="901" name="Google Shape;901;p54"/>
            <p:cNvSpPr/>
            <p:nvPr/>
          </p:nvSpPr>
          <p:spPr>
            <a:xfrm>
              <a:off x="1729491" y="4026232"/>
              <a:ext cx="137582" cy="137747"/>
            </a:xfrm>
            <a:custGeom>
              <a:rect b="b" l="l" r="r" t="t"/>
              <a:pathLst>
                <a:path extrusionOk="0" h="5030" w="5024">
                  <a:moveTo>
                    <a:pt x="4257" y="0"/>
                  </a:moveTo>
                  <a:lnTo>
                    <a:pt x="1" y="4258"/>
                  </a:lnTo>
                  <a:lnTo>
                    <a:pt x="1" y="5029"/>
                  </a:lnTo>
                  <a:lnTo>
                    <a:pt x="776" y="5029"/>
                  </a:lnTo>
                  <a:lnTo>
                    <a:pt x="4225" y="1569"/>
                  </a:lnTo>
                  <a:lnTo>
                    <a:pt x="4225" y="2851"/>
                  </a:lnTo>
                  <a:lnTo>
                    <a:pt x="3291" y="3785"/>
                  </a:lnTo>
                  <a:lnTo>
                    <a:pt x="3856" y="4351"/>
                  </a:lnTo>
                  <a:lnTo>
                    <a:pt x="5024" y="3180"/>
                  </a:lnTo>
                  <a:lnTo>
                    <a:pt x="5024" y="767"/>
                  </a:lnTo>
                  <a:lnTo>
                    <a:pt x="42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a:off x="1861815" y="3989043"/>
              <a:ext cx="42885" cy="42885"/>
            </a:xfrm>
            <a:custGeom>
              <a:rect b="b" l="l" r="r" t="t"/>
              <a:pathLst>
                <a:path extrusionOk="0" h="1566" w="1566">
                  <a:moveTo>
                    <a:pt x="1024" y="1"/>
                  </a:moveTo>
                  <a:cubicBezTo>
                    <a:pt x="880" y="1"/>
                    <a:pt x="743" y="56"/>
                    <a:pt x="642" y="158"/>
                  </a:cubicBezTo>
                  <a:lnTo>
                    <a:pt x="1" y="800"/>
                  </a:lnTo>
                  <a:lnTo>
                    <a:pt x="766" y="1565"/>
                  </a:lnTo>
                  <a:lnTo>
                    <a:pt x="1408" y="924"/>
                  </a:lnTo>
                  <a:cubicBezTo>
                    <a:pt x="1508" y="822"/>
                    <a:pt x="1565" y="686"/>
                    <a:pt x="1565" y="542"/>
                  </a:cubicBezTo>
                  <a:cubicBezTo>
                    <a:pt x="1565" y="397"/>
                    <a:pt x="1511" y="260"/>
                    <a:pt x="1408" y="158"/>
                  </a:cubicBezTo>
                  <a:cubicBezTo>
                    <a:pt x="1306" y="56"/>
                    <a:pt x="1169"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a:off x="1536318" y="4235288"/>
              <a:ext cx="36723" cy="36723"/>
            </a:xfrm>
            <a:custGeom>
              <a:rect b="b" l="l" r="r" t="t"/>
              <a:pathLst>
                <a:path extrusionOk="0" h="1341" w="1341">
                  <a:moveTo>
                    <a:pt x="0" y="1"/>
                  </a:moveTo>
                  <a:lnTo>
                    <a:pt x="1340" y="1341"/>
                  </a:lnTo>
                  <a:lnTo>
                    <a:pt x="13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p:nvPr/>
          </p:nvSpPr>
          <p:spPr>
            <a:xfrm>
              <a:off x="1532238" y="3904040"/>
              <a:ext cx="268592" cy="372737"/>
            </a:xfrm>
            <a:custGeom>
              <a:rect b="b" l="l" r="r" t="t"/>
              <a:pathLst>
                <a:path extrusionOk="0" h="13611" w="9808">
                  <a:moveTo>
                    <a:pt x="8640" y="1093"/>
                  </a:moveTo>
                  <a:lnTo>
                    <a:pt x="8640" y="4786"/>
                  </a:lnTo>
                  <a:lnTo>
                    <a:pt x="1037" y="4786"/>
                  </a:lnTo>
                  <a:lnTo>
                    <a:pt x="1037" y="1093"/>
                  </a:lnTo>
                  <a:close/>
                  <a:moveTo>
                    <a:pt x="4385" y="7683"/>
                  </a:moveTo>
                  <a:lnTo>
                    <a:pt x="4385" y="8481"/>
                  </a:lnTo>
                  <a:lnTo>
                    <a:pt x="1009" y="8481"/>
                  </a:lnTo>
                  <a:lnTo>
                    <a:pt x="1009" y="7683"/>
                  </a:lnTo>
                  <a:close/>
                  <a:moveTo>
                    <a:pt x="4385" y="9491"/>
                  </a:moveTo>
                  <a:lnTo>
                    <a:pt x="4385" y="10289"/>
                  </a:lnTo>
                  <a:lnTo>
                    <a:pt x="1009" y="10289"/>
                  </a:lnTo>
                  <a:lnTo>
                    <a:pt x="1009" y="9491"/>
                  </a:lnTo>
                  <a:close/>
                  <a:moveTo>
                    <a:pt x="0" y="0"/>
                  </a:moveTo>
                  <a:lnTo>
                    <a:pt x="0" y="11296"/>
                  </a:lnTo>
                  <a:lnTo>
                    <a:pt x="2313" y="11296"/>
                  </a:lnTo>
                  <a:lnTo>
                    <a:pt x="2313" y="13610"/>
                  </a:lnTo>
                  <a:lnTo>
                    <a:pt x="9808" y="13610"/>
                  </a:lnTo>
                  <a:lnTo>
                    <a:pt x="9808" y="8800"/>
                  </a:lnTo>
                  <a:lnTo>
                    <a:pt x="8322" y="10287"/>
                  </a:lnTo>
                  <a:lnTo>
                    <a:pt x="6830" y="10287"/>
                  </a:lnTo>
                  <a:lnTo>
                    <a:pt x="6830" y="10289"/>
                  </a:lnTo>
                  <a:lnTo>
                    <a:pt x="5423" y="10289"/>
                  </a:lnTo>
                  <a:lnTo>
                    <a:pt x="5423" y="9491"/>
                  </a:lnTo>
                  <a:lnTo>
                    <a:pt x="6407" y="9491"/>
                  </a:lnTo>
                  <a:lnTo>
                    <a:pt x="6407" y="8481"/>
                  </a:lnTo>
                  <a:lnTo>
                    <a:pt x="5423" y="8481"/>
                  </a:lnTo>
                  <a:lnTo>
                    <a:pt x="5423" y="7683"/>
                  </a:lnTo>
                  <a:lnTo>
                    <a:pt x="7123" y="7683"/>
                  </a:lnTo>
                  <a:lnTo>
                    <a:pt x="8135" y="6673"/>
                  </a:lnTo>
                  <a:lnTo>
                    <a:pt x="1009" y="6673"/>
                  </a:lnTo>
                  <a:lnTo>
                    <a:pt x="1009" y="5875"/>
                  </a:lnTo>
                  <a:lnTo>
                    <a:pt x="8927" y="5875"/>
                  </a:lnTo>
                  <a:lnTo>
                    <a:pt x="9783" y="5018"/>
                  </a:lnTo>
                  <a:lnTo>
                    <a:pt x="9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1582434" y="3955798"/>
              <a:ext cx="164529" cy="57508"/>
            </a:xfrm>
            <a:custGeom>
              <a:rect b="b" l="l" r="r" t="t"/>
              <a:pathLst>
                <a:path extrusionOk="0" h="2100" w="6008">
                  <a:moveTo>
                    <a:pt x="0" y="0"/>
                  </a:moveTo>
                  <a:lnTo>
                    <a:pt x="0" y="2100"/>
                  </a:lnTo>
                  <a:lnTo>
                    <a:pt x="6008" y="2100"/>
                  </a:lnTo>
                  <a:lnTo>
                    <a:pt x="6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54"/>
          <p:cNvGrpSpPr/>
          <p:nvPr/>
        </p:nvGrpSpPr>
        <p:grpSpPr>
          <a:xfrm>
            <a:off x="6237470" y="3296178"/>
            <a:ext cx="372736" cy="373257"/>
            <a:chOff x="6423070" y="3296178"/>
            <a:chExt cx="372736" cy="373257"/>
          </a:xfrm>
        </p:grpSpPr>
        <p:sp>
          <p:nvSpPr>
            <p:cNvPr id="907" name="Google Shape;907;p54"/>
            <p:cNvSpPr/>
            <p:nvPr/>
          </p:nvSpPr>
          <p:spPr>
            <a:xfrm>
              <a:off x="6500542" y="3347141"/>
              <a:ext cx="53565" cy="139746"/>
            </a:xfrm>
            <a:custGeom>
              <a:rect b="b" l="l" r="r" t="t"/>
              <a:pathLst>
                <a:path extrusionOk="0" h="5103" w="1956">
                  <a:moveTo>
                    <a:pt x="622" y="0"/>
                  </a:moveTo>
                  <a:cubicBezTo>
                    <a:pt x="228" y="617"/>
                    <a:pt x="1" y="1348"/>
                    <a:pt x="1" y="2132"/>
                  </a:cubicBezTo>
                  <a:cubicBezTo>
                    <a:pt x="1" y="3294"/>
                    <a:pt x="508" y="4366"/>
                    <a:pt x="1336" y="5102"/>
                  </a:cubicBezTo>
                  <a:lnTo>
                    <a:pt x="1956" y="3931"/>
                  </a:lnTo>
                  <a:lnTo>
                    <a:pt x="1956" y="1638"/>
                  </a:lnTo>
                  <a:lnTo>
                    <a:pt x="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6640698" y="3301299"/>
              <a:ext cx="77445" cy="160312"/>
            </a:xfrm>
            <a:custGeom>
              <a:rect b="b" l="l" r="r" t="t"/>
              <a:pathLst>
                <a:path extrusionOk="0" h="5854" w="2828">
                  <a:moveTo>
                    <a:pt x="1" y="0"/>
                  </a:moveTo>
                  <a:lnTo>
                    <a:pt x="1" y="3148"/>
                  </a:lnTo>
                  <a:lnTo>
                    <a:pt x="2259" y="5853"/>
                  </a:lnTo>
                  <a:cubicBezTo>
                    <a:pt x="2633" y="5236"/>
                    <a:pt x="2828" y="4537"/>
                    <a:pt x="2828" y="3805"/>
                  </a:cubicBezTo>
                  <a:cubicBezTo>
                    <a:pt x="2828" y="2013"/>
                    <a:pt x="1635" y="4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4"/>
            <p:cNvSpPr/>
            <p:nvPr/>
          </p:nvSpPr>
          <p:spPr>
            <a:xfrm>
              <a:off x="6531542" y="3296178"/>
              <a:ext cx="157382" cy="211221"/>
            </a:xfrm>
            <a:custGeom>
              <a:rect b="b" l="l" r="r" t="t"/>
              <a:pathLst>
                <a:path extrusionOk="0" h="7713" w="5747">
                  <a:moveTo>
                    <a:pt x="2842" y="1"/>
                  </a:moveTo>
                  <a:cubicBezTo>
                    <a:pt x="1728" y="1"/>
                    <a:pt x="720" y="463"/>
                    <a:pt x="0" y="1207"/>
                  </a:cubicBezTo>
                  <a:lnTo>
                    <a:pt x="1623" y="3201"/>
                  </a:lnTo>
                  <a:lnTo>
                    <a:pt x="1623" y="5982"/>
                  </a:lnTo>
                  <a:lnTo>
                    <a:pt x="859" y="7427"/>
                  </a:lnTo>
                  <a:cubicBezTo>
                    <a:pt x="1000" y="7509"/>
                    <a:pt x="1263" y="7624"/>
                    <a:pt x="1486" y="7713"/>
                  </a:cubicBezTo>
                  <a:cubicBezTo>
                    <a:pt x="1823" y="7345"/>
                    <a:pt x="2305" y="7113"/>
                    <a:pt x="2842" y="7113"/>
                  </a:cubicBezTo>
                  <a:lnTo>
                    <a:pt x="4679" y="7113"/>
                  </a:lnTo>
                  <a:lnTo>
                    <a:pt x="4679" y="7503"/>
                  </a:lnTo>
                  <a:cubicBezTo>
                    <a:pt x="5076" y="7294"/>
                    <a:pt x="5440" y="7017"/>
                    <a:pt x="5747" y="6686"/>
                  </a:cubicBezTo>
                  <a:lnTo>
                    <a:pt x="3191" y="3617"/>
                  </a:lnTo>
                  <a:lnTo>
                    <a:pt x="3191" y="18"/>
                  </a:lnTo>
                  <a:cubicBezTo>
                    <a:pt x="3075" y="7"/>
                    <a:pt x="2959" y="1"/>
                    <a:pt x="2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4"/>
            <p:cNvSpPr/>
            <p:nvPr/>
          </p:nvSpPr>
          <p:spPr>
            <a:xfrm>
              <a:off x="6423070" y="3540698"/>
              <a:ext cx="94944" cy="128627"/>
            </a:xfrm>
            <a:custGeom>
              <a:rect b="b" l="l" r="r" t="t"/>
              <a:pathLst>
                <a:path extrusionOk="0" h="4697" w="3467">
                  <a:moveTo>
                    <a:pt x="2312" y="0"/>
                  </a:moveTo>
                  <a:cubicBezTo>
                    <a:pt x="1830" y="0"/>
                    <a:pt x="1436" y="393"/>
                    <a:pt x="1436" y="878"/>
                  </a:cubicBezTo>
                  <a:lnTo>
                    <a:pt x="1436" y="1381"/>
                  </a:lnTo>
                  <a:cubicBezTo>
                    <a:pt x="1436" y="1658"/>
                    <a:pt x="1563" y="1904"/>
                    <a:pt x="1764" y="2063"/>
                  </a:cubicBezTo>
                  <a:lnTo>
                    <a:pt x="453" y="2662"/>
                  </a:lnTo>
                  <a:cubicBezTo>
                    <a:pt x="177" y="2788"/>
                    <a:pt x="1" y="3065"/>
                    <a:pt x="1" y="3369"/>
                  </a:cubicBezTo>
                  <a:lnTo>
                    <a:pt x="1" y="4696"/>
                  </a:lnTo>
                  <a:lnTo>
                    <a:pt x="3244" y="4696"/>
                  </a:lnTo>
                  <a:lnTo>
                    <a:pt x="3244" y="3180"/>
                  </a:lnTo>
                  <a:cubicBezTo>
                    <a:pt x="3244" y="2880"/>
                    <a:pt x="3324" y="2589"/>
                    <a:pt x="3467" y="2334"/>
                  </a:cubicBezTo>
                  <a:lnTo>
                    <a:pt x="2847" y="2063"/>
                  </a:lnTo>
                  <a:cubicBezTo>
                    <a:pt x="3057" y="1904"/>
                    <a:pt x="3190" y="1658"/>
                    <a:pt x="3190" y="1381"/>
                  </a:cubicBezTo>
                  <a:lnTo>
                    <a:pt x="3190" y="888"/>
                  </a:lnTo>
                  <a:cubicBezTo>
                    <a:pt x="3190" y="488"/>
                    <a:pt x="2873" y="89"/>
                    <a:pt x="2480" y="16"/>
                  </a:cubicBezTo>
                  <a:cubicBezTo>
                    <a:pt x="2423" y="5"/>
                    <a:pt x="2367" y="0"/>
                    <a:pt x="2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6533732" y="3512135"/>
              <a:ext cx="151412" cy="157217"/>
            </a:xfrm>
            <a:custGeom>
              <a:rect b="b" l="l" r="r" t="t"/>
              <a:pathLst>
                <a:path extrusionOk="0" h="5741" w="5529">
                  <a:moveTo>
                    <a:pt x="2772" y="0"/>
                  </a:moveTo>
                  <a:cubicBezTo>
                    <a:pt x="2182" y="0"/>
                    <a:pt x="1701" y="481"/>
                    <a:pt x="1701" y="1072"/>
                  </a:cubicBezTo>
                  <a:lnTo>
                    <a:pt x="1701" y="1643"/>
                  </a:lnTo>
                  <a:cubicBezTo>
                    <a:pt x="1701" y="2043"/>
                    <a:pt x="1922" y="2391"/>
                    <a:pt x="2246" y="2575"/>
                  </a:cubicBezTo>
                  <a:lnTo>
                    <a:pt x="570" y="3335"/>
                  </a:lnTo>
                  <a:cubicBezTo>
                    <a:pt x="225" y="3494"/>
                    <a:pt x="0" y="3842"/>
                    <a:pt x="0" y="4223"/>
                  </a:cubicBezTo>
                  <a:lnTo>
                    <a:pt x="0" y="5741"/>
                  </a:lnTo>
                  <a:lnTo>
                    <a:pt x="5528" y="5741"/>
                  </a:lnTo>
                  <a:lnTo>
                    <a:pt x="5528" y="4223"/>
                  </a:lnTo>
                  <a:cubicBezTo>
                    <a:pt x="5528" y="3842"/>
                    <a:pt x="5305" y="3494"/>
                    <a:pt x="4958" y="3335"/>
                  </a:cubicBezTo>
                  <a:lnTo>
                    <a:pt x="3283" y="2575"/>
                  </a:lnTo>
                  <a:cubicBezTo>
                    <a:pt x="3608" y="2391"/>
                    <a:pt x="3828" y="2043"/>
                    <a:pt x="3828" y="1643"/>
                  </a:cubicBezTo>
                  <a:lnTo>
                    <a:pt x="3828" y="2"/>
                  </a:lnTo>
                  <a:lnTo>
                    <a:pt x="27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6700835" y="3540725"/>
              <a:ext cx="94971" cy="128710"/>
            </a:xfrm>
            <a:custGeom>
              <a:rect b="b" l="l" r="r" t="t"/>
              <a:pathLst>
                <a:path extrusionOk="0" h="4700" w="3468">
                  <a:moveTo>
                    <a:pt x="1155" y="1"/>
                  </a:moveTo>
                  <a:cubicBezTo>
                    <a:pt x="672" y="1"/>
                    <a:pt x="278" y="395"/>
                    <a:pt x="278" y="879"/>
                  </a:cubicBezTo>
                  <a:lnTo>
                    <a:pt x="278" y="1382"/>
                  </a:lnTo>
                  <a:cubicBezTo>
                    <a:pt x="278" y="1660"/>
                    <a:pt x="410" y="1904"/>
                    <a:pt x="620" y="2063"/>
                  </a:cubicBezTo>
                  <a:lnTo>
                    <a:pt x="1" y="2335"/>
                  </a:lnTo>
                  <a:cubicBezTo>
                    <a:pt x="145" y="2590"/>
                    <a:pt x="225" y="2880"/>
                    <a:pt x="225" y="3180"/>
                  </a:cubicBezTo>
                  <a:lnTo>
                    <a:pt x="225" y="4700"/>
                  </a:lnTo>
                  <a:lnTo>
                    <a:pt x="3466" y="4700"/>
                  </a:lnTo>
                  <a:lnTo>
                    <a:pt x="3466" y="3373"/>
                  </a:lnTo>
                  <a:cubicBezTo>
                    <a:pt x="3468" y="3067"/>
                    <a:pt x="3289" y="2790"/>
                    <a:pt x="3016" y="2663"/>
                  </a:cubicBezTo>
                  <a:lnTo>
                    <a:pt x="1705" y="2063"/>
                  </a:lnTo>
                  <a:cubicBezTo>
                    <a:pt x="1905" y="1903"/>
                    <a:pt x="2033" y="1657"/>
                    <a:pt x="2033" y="1382"/>
                  </a:cubicBezTo>
                  <a:lnTo>
                    <a:pt x="2033" y="888"/>
                  </a:lnTo>
                  <a:cubicBezTo>
                    <a:pt x="2033" y="489"/>
                    <a:pt x="1715" y="89"/>
                    <a:pt x="1322" y="16"/>
                  </a:cubicBezTo>
                  <a:cubicBezTo>
                    <a:pt x="1265" y="6"/>
                    <a:pt x="1209"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54"/>
          <p:cNvGrpSpPr/>
          <p:nvPr/>
        </p:nvGrpSpPr>
        <p:grpSpPr>
          <a:xfrm>
            <a:off x="5496779" y="3296698"/>
            <a:ext cx="325963" cy="372654"/>
            <a:chOff x="5606179" y="3296698"/>
            <a:chExt cx="325963" cy="372654"/>
          </a:xfrm>
        </p:grpSpPr>
        <p:sp>
          <p:nvSpPr>
            <p:cNvPr id="914" name="Google Shape;914;p54"/>
            <p:cNvSpPr/>
            <p:nvPr/>
          </p:nvSpPr>
          <p:spPr>
            <a:xfrm>
              <a:off x="5716868" y="3498388"/>
              <a:ext cx="106719" cy="101626"/>
            </a:xfrm>
            <a:custGeom>
              <a:rect b="b" l="l" r="r" t="t"/>
              <a:pathLst>
                <a:path extrusionOk="0" h="3711" w="3897">
                  <a:moveTo>
                    <a:pt x="1950" y="1"/>
                  </a:moveTo>
                  <a:lnTo>
                    <a:pt x="1140" y="934"/>
                  </a:lnTo>
                  <a:lnTo>
                    <a:pt x="1" y="1416"/>
                  </a:lnTo>
                  <a:lnTo>
                    <a:pt x="637" y="2478"/>
                  </a:lnTo>
                  <a:lnTo>
                    <a:pt x="743" y="3710"/>
                  </a:lnTo>
                  <a:lnTo>
                    <a:pt x="1949" y="3432"/>
                  </a:lnTo>
                  <a:lnTo>
                    <a:pt x="3153" y="3710"/>
                  </a:lnTo>
                  <a:lnTo>
                    <a:pt x="3261" y="2478"/>
                  </a:lnTo>
                  <a:lnTo>
                    <a:pt x="3897" y="1416"/>
                  </a:lnTo>
                  <a:lnTo>
                    <a:pt x="2758" y="934"/>
                  </a:lnTo>
                  <a:lnTo>
                    <a:pt x="19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5825367" y="3567781"/>
              <a:ext cx="106774" cy="101571"/>
            </a:xfrm>
            <a:custGeom>
              <a:rect b="b" l="l" r="r" t="t"/>
              <a:pathLst>
                <a:path extrusionOk="0" h="3709" w="3899">
                  <a:moveTo>
                    <a:pt x="1951" y="1"/>
                  </a:moveTo>
                  <a:lnTo>
                    <a:pt x="1139" y="934"/>
                  </a:lnTo>
                  <a:lnTo>
                    <a:pt x="1" y="1417"/>
                  </a:lnTo>
                  <a:lnTo>
                    <a:pt x="636" y="2477"/>
                  </a:lnTo>
                  <a:lnTo>
                    <a:pt x="744" y="3709"/>
                  </a:lnTo>
                  <a:lnTo>
                    <a:pt x="1949" y="3432"/>
                  </a:lnTo>
                  <a:lnTo>
                    <a:pt x="3154" y="3709"/>
                  </a:lnTo>
                  <a:lnTo>
                    <a:pt x="3261" y="2477"/>
                  </a:lnTo>
                  <a:lnTo>
                    <a:pt x="3898" y="1417"/>
                  </a:lnTo>
                  <a:lnTo>
                    <a:pt x="2762" y="934"/>
                  </a:lnTo>
                  <a:lnTo>
                    <a:pt x="1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5606179" y="3567699"/>
              <a:ext cx="106774" cy="101626"/>
            </a:xfrm>
            <a:custGeom>
              <a:rect b="b" l="l" r="r" t="t"/>
              <a:pathLst>
                <a:path extrusionOk="0" h="3711" w="3899">
                  <a:moveTo>
                    <a:pt x="1952" y="1"/>
                  </a:moveTo>
                  <a:lnTo>
                    <a:pt x="1140" y="934"/>
                  </a:lnTo>
                  <a:lnTo>
                    <a:pt x="1" y="1418"/>
                  </a:lnTo>
                  <a:lnTo>
                    <a:pt x="637" y="2478"/>
                  </a:lnTo>
                  <a:lnTo>
                    <a:pt x="745" y="3710"/>
                  </a:lnTo>
                  <a:lnTo>
                    <a:pt x="1949" y="3433"/>
                  </a:lnTo>
                  <a:lnTo>
                    <a:pt x="3155" y="3710"/>
                  </a:lnTo>
                  <a:lnTo>
                    <a:pt x="3261" y="2478"/>
                  </a:lnTo>
                  <a:lnTo>
                    <a:pt x="3898" y="1418"/>
                  </a:lnTo>
                  <a:lnTo>
                    <a:pt x="2758" y="934"/>
                  </a:lnTo>
                  <a:lnTo>
                    <a:pt x="19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5707366" y="3344704"/>
              <a:ext cx="72789" cy="32780"/>
            </a:xfrm>
            <a:custGeom>
              <a:rect b="b" l="l" r="r" t="t"/>
              <a:pathLst>
                <a:path extrusionOk="0" h="1197" w="2658">
                  <a:moveTo>
                    <a:pt x="1" y="0"/>
                  </a:moveTo>
                  <a:lnTo>
                    <a:pt x="1" y="1196"/>
                  </a:lnTo>
                  <a:lnTo>
                    <a:pt x="2657" y="1196"/>
                  </a:lnTo>
                  <a:lnTo>
                    <a:pt x="26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5850014" y="3352700"/>
              <a:ext cx="29877" cy="117372"/>
            </a:xfrm>
            <a:custGeom>
              <a:rect b="b" l="l" r="r" t="t"/>
              <a:pathLst>
                <a:path extrusionOk="0" h="4286" w="1091">
                  <a:moveTo>
                    <a:pt x="2" y="0"/>
                  </a:moveTo>
                  <a:lnTo>
                    <a:pt x="2" y="3737"/>
                  </a:lnTo>
                  <a:cubicBezTo>
                    <a:pt x="0" y="4039"/>
                    <a:pt x="247" y="4285"/>
                    <a:pt x="545" y="4285"/>
                  </a:cubicBezTo>
                  <a:cubicBezTo>
                    <a:pt x="847" y="4285"/>
                    <a:pt x="1091" y="4039"/>
                    <a:pt x="1091" y="3737"/>
                  </a:cubicBezTo>
                  <a:lnTo>
                    <a:pt x="1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5658621" y="3296698"/>
              <a:ext cx="172799" cy="173977"/>
            </a:xfrm>
            <a:custGeom>
              <a:rect b="b" l="l" r="r" t="t"/>
              <a:pathLst>
                <a:path extrusionOk="0" h="6353" w="6310">
                  <a:moveTo>
                    <a:pt x="5237" y="956"/>
                  </a:moveTo>
                  <a:lnTo>
                    <a:pt x="5237" y="3747"/>
                  </a:lnTo>
                  <a:lnTo>
                    <a:pt x="985" y="3747"/>
                  </a:lnTo>
                  <a:lnTo>
                    <a:pt x="985" y="956"/>
                  </a:lnTo>
                  <a:close/>
                  <a:moveTo>
                    <a:pt x="5209" y="4651"/>
                  </a:moveTo>
                  <a:lnTo>
                    <a:pt x="5209" y="5448"/>
                  </a:lnTo>
                  <a:lnTo>
                    <a:pt x="957" y="5448"/>
                  </a:lnTo>
                  <a:lnTo>
                    <a:pt x="957" y="4651"/>
                  </a:lnTo>
                  <a:close/>
                  <a:moveTo>
                    <a:pt x="0" y="1"/>
                  </a:moveTo>
                  <a:lnTo>
                    <a:pt x="0" y="5251"/>
                  </a:lnTo>
                  <a:cubicBezTo>
                    <a:pt x="0" y="5858"/>
                    <a:pt x="495" y="6352"/>
                    <a:pt x="1103" y="6352"/>
                  </a:cubicBezTo>
                  <a:lnTo>
                    <a:pt x="6310" y="6352"/>
                  </a:lnTo>
                  <a:cubicBezTo>
                    <a:pt x="6235" y="6185"/>
                    <a:pt x="6193" y="5999"/>
                    <a:pt x="6193" y="5804"/>
                  </a:cubicBezTo>
                  <a:lnTo>
                    <a:pt x="6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4"/>
          <p:cNvGrpSpPr/>
          <p:nvPr/>
        </p:nvGrpSpPr>
        <p:grpSpPr>
          <a:xfrm>
            <a:off x="4745626" y="3296671"/>
            <a:ext cx="372736" cy="372435"/>
            <a:chOff x="4778826" y="3296671"/>
            <a:chExt cx="372736" cy="372435"/>
          </a:xfrm>
        </p:grpSpPr>
        <p:sp>
          <p:nvSpPr>
            <p:cNvPr id="921" name="Google Shape;921;p54"/>
            <p:cNvSpPr/>
            <p:nvPr/>
          </p:nvSpPr>
          <p:spPr>
            <a:xfrm>
              <a:off x="5089179" y="3296671"/>
              <a:ext cx="62383" cy="62383"/>
            </a:xfrm>
            <a:custGeom>
              <a:rect b="b" l="l" r="r" t="t"/>
              <a:pathLst>
                <a:path extrusionOk="0" h="2278" w="2278">
                  <a:moveTo>
                    <a:pt x="1139" y="0"/>
                  </a:moveTo>
                  <a:cubicBezTo>
                    <a:pt x="511" y="0"/>
                    <a:pt x="0" y="512"/>
                    <a:pt x="0" y="1139"/>
                  </a:cubicBezTo>
                  <a:cubicBezTo>
                    <a:pt x="0" y="1768"/>
                    <a:pt x="511" y="2278"/>
                    <a:pt x="1139" y="2278"/>
                  </a:cubicBezTo>
                  <a:cubicBezTo>
                    <a:pt x="1768" y="2278"/>
                    <a:pt x="2278" y="1768"/>
                    <a:pt x="2278" y="1139"/>
                  </a:cubicBezTo>
                  <a:cubicBezTo>
                    <a:pt x="2278" y="511"/>
                    <a:pt x="1768" y="0"/>
                    <a:pt x="1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5032027" y="3356890"/>
              <a:ext cx="59480" cy="59508"/>
            </a:xfrm>
            <a:custGeom>
              <a:rect b="b" l="l" r="r" t="t"/>
              <a:pathLst>
                <a:path extrusionOk="0" h="2173" w="2172">
                  <a:moveTo>
                    <a:pt x="1608" y="0"/>
                  </a:moveTo>
                  <a:lnTo>
                    <a:pt x="1" y="1607"/>
                  </a:lnTo>
                  <a:cubicBezTo>
                    <a:pt x="208" y="1776"/>
                    <a:pt x="396" y="1966"/>
                    <a:pt x="562" y="2173"/>
                  </a:cubicBezTo>
                  <a:lnTo>
                    <a:pt x="2172" y="564"/>
                  </a:lnTo>
                  <a:cubicBezTo>
                    <a:pt x="1947" y="419"/>
                    <a:pt x="1755" y="225"/>
                    <a:pt x="1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4839292" y="3550666"/>
              <a:ext cx="58522" cy="58549"/>
            </a:xfrm>
            <a:custGeom>
              <a:rect b="b" l="l" r="r" t="t"/>
              <a:pathLst>
                <a:path extrusionOk="0" h="2138" w="2137">
                  <a:moveTo>
                    <a:pt x="1572" y="0"/>
                  </a:moveTo>
                  <a:lnTo>
                    <a:pt x="1" y="1571"/>
                  </a:lnTo>
                  <a:cubicBezTo>
                    <a:pt x="225" y="1719"/>
                    <a:pt x="415" y="1913"/>
                    <a:pt x="560" y="2138"/>
                  </a:cubicBezTo>
                  <a:lnTo>
                    <a:pt x="2137" y="562"/>
                  </a:lnTo>
                  <a:cubicBezTo>
                    <a:pt x="1930" y="394"/>
                    <a:pt x="1740" y="206"/>
                    <a:pt x="1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4880013" y="3398597"/>
              <a:ext cx="169294" cy="169267"/>
            </a:xfrm>
            <a:custGeom>
              <a:rect b="b" l="l" r="r" t="t"/>
              <a:pathLst>
                <a:path extrusionOk="0" h="6181" w="6182">
                  <a:moveTo>
                    <a:pt x="1781" y="1121"/>
                  </a:moveTo>
                  <a:lnTo>
                    <a:pt x="5453" y="3092"/>
                  </a:lnTo>
                  <a:lnTo>
                    <a:pt x="1781" y="5063"/>
                  </a:lnTo>
                  <a:lnTo>
                    <a:pt x="1781" y="1121"/>
                  </a:lnTo>
                  <a:close/>
                  <a:moveTo>
                    <a:pt x="3091" y="1"/>
                  </a:moveTo>
                  <a:cubicBezTo>
                    <a:pt x="1386" y="1"/>
                    <a:pt x="1" y="1389"/>
                    <a:pt x="1" y="3091"/>
                  </a:cubicBezTo>
                  <a:cubicBezTo>
                    <a:pt x="1" y="4792"/>
                    <a:pt x="1387" y="6180"/>
                    <a:pt x="3091" y="6180"/>
                  </a:cubicBezTo>
                  <a:cubicBezTo>
                    <a:pt x="4795" y="6180"/>
                    <a:pt x="6180" y="4792"/>
                    <a:pt x="6180" y="3091"/>
                  </a:cubicBezTo>
                  <a:cubicBezTo>
                    <a:pt x="6182" y="1386"/>
                    <a:pt x="4795" y="1"/>
                    <a:pt x="3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5032712" y="3549433"/>
              <a:ext cx="59124" cy="59152"/>
            </a:xfrm>
            <a:custGeom>
              <a:rect b="b" l="l" r="r" t="t"/>
              <a:pathLst>
                <a:path extrusionOk="0" h="2160" w="2159">
                  <a:moveTo>
                    <a:pt x="558" y="0"/>
                  </a:moveTo>
                  <a:cubicBezTo>
                    <a:pt x="393" y="207"/>
                    <a:pt x="205" y="398"/>
                    <a:pt x="1" y="570"/>
                  </a:cubicBezTo>
                  <a:lnTo>
                    <a:pt x="1590" y="2160"/>
                  </a:lnTo>
                  <a:cubicBezTo>
                    <a:pt x="1737" y="1935"/>
                    <a:pt x="1933" y="1745"/>
                    <a:pt x="2159" y="1600"/>
                  </a:cubicBezTo>
                  <a:lnTo>
                    <a:pt x="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5089179" y="3606723"/>
              <a:ext cx="62383" cy="62383"/>
            </a:xfrm>
            <a:custGeom>
              <a:rect b="b" l="l" r="r" t="t"/>
              <a:pathLst>
                <a:path extrusionOk="0" h="2278" w="2278">
                  <a:moveTo>
                    <a:pt x="1139" y="0"/>
                  </a:moveTo>
                  <a:cubicBezTo>
                    <a:pt x="511" y="0"/>
                    <a:pt x="0" y="511"/>
                    <a:pt x="0" y="1139"/>
                  </a:cubicBezTo>
                  <a:cubicBezTo>
                    <a:pt x="0" y="1768"/>
                    <a:pt x="511" y="2278"/>
                    <a:pt x="1139" y="2278"/>
                  </a:cubicBezTo>
                  <a:cubicBezTo>
                    <a:pt x="1768" y="2278"/>
                    <a:pt x="2278" y="1768"/>
                    <a:pt x="2278" y="1139"/>
                  </a:cubicBezTo>
                  <a:cubicBezTo>
                    <a:pt x="2278" y="511"/>
                    <a:pt x="1766" y="0"/>
                    <a:pt x="1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4950666" y="3465773"/>
              <a:ext cx="32561" cy="34971"/>
            </a:xfrm>
            <a:custGeom>
              <a:rect b="b" l="l" r="r" t="t"/>
              <a:pathLst>
                <a:path extrusionOk="0" h="1277" w="1189">
                  <a:moveTo>
                    <a:pt x="0" y="0"/>
                  </a:moveTo>
                  <a:lnTo>
                    <a:pt x="0" y="1276"/>
                  </a:lnTo>
                  <a:lnTo>
                    <a:pt x="1189" y="6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4778826" y="3606723"/>
              <a:ext cx="62438" cy="62383"/>
            </a:xfrm>
            <a:custGeom>
              <a:rect b="b" l="l" r="r" t="t"/>
              <a:pathLst>
                <a:path extrusionOk="0" h="2278" w="2280">
                  <a:moveTo>
                    <a:pt x="1141" y="0"/>
                  </a:moveTo>
                  <a:cubicBezTo>
                    <a:pt x="511" y="0"/>
                    <a:pt x="1" y="511"/>
                    <a:pt x="1" y="1139"/>
                  </a:cubicBezTo>
                  <a:cubicBezTo>
                    <a:pt x="1" y="1768"/>
                    <a:pt x="511" y="2278"/>
                    <a:pt x="1141" y="2278"/>
                  </a:cubicBezTo>
                  <a:cubicBezTo>
                    <a:pt x="1770" y="2278"/>
                    <a:pt x="2280" y="1766"/>
                    <a:pt x="2280" y="1139"/>
                  </a:cubicBezTo>
                  <a:cubicBezTo>
                    <a:pt x="2280" y="511"/>
                    <a:pt x="1770" y="0"/>
                    <a:pt x="1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4839539" y="3356233"/>
              <a:ext cx="58905" cy="58933"/>
            </a:xfrm>
            <a:custGeom>
              <a:rect b="b" l="l" r="r" t="t"/>
              <a:pathLst>
                <a:path extrusionOk="0" h="2152" w="2151">
                  <a:moveTo>
                    <a:pt x="556" y="1"/>
                  </a:moveTo>
                  <a:cubicBezTo>
                    <a:pt x="413" y="227"/>
                    <a:pt x="223" y="422"/>
                    <a:pt x="0" y="571"/>
                  </a:cubicBezTo>
                  <a:lnTo>
                    <a:pt x="1581" y="2151"/>
                  </a:lnTo>
                  <a:cubicBezTo>
                    <a:pt x="1753" y="1947"/>
                    <a:pt x="1944" y="1762"/>
                    <a:pt x="2151" y="1596"/>
                  </a:cubicBezTo>
                  <a:lnTo>
                    <a:pt x="5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4778826" y="3296671"/>
              <a:ext cx="62438" cy="62383"/>
            </a:xfrm>
            <a:custGeom>
              <a:rect b="b" l="l" r="r" t="t"/>
              <a:pathLst>
                <a:path extrusionOk="0" h="2278" w="2280">
                  <a:moveTo>
                    <a:pt x="1141" y="0"/>
                  </a:moveTo>
                  <a:cubicBezTo>
                    <a:pt x="511" y="0"/>
                    <a:pt x="1" y="511"/>
                    <a:pt x="1" y="1139"/>
                  </a:cubicBezTo>
                  <a:cubicBezTo>
                    <a:pt x="1" y="1768"/>
                    <a:pt x="511" y="2278"/>
                    <a:pt x="1141" y="2278"/>
                  </a:cubicBezTo>
                  <a:cubicBezTo>
                    <a:pt x="1770" y="2278"/>
                    <a:pt x="2280" y="1768"/>
                    <a:pt x="2280" y="1139"/>
                  </a:cubicBezTo>
                  <a:cubicBezTo>
                    <a:pt x="2280" y="511"/>
                    <a:pt x="1770" y="0"/>
                    <a:pt x="1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4"/>
          <p:cNvGrpSpPr/>
          <p:nvPr/>
        </p:nvGrpSpPr>
        <p:grpSpPr>
          <a:xfrm>
            <a:off x="1063154" y="3904085"/>
            <a:ext cx="343134" cy="372737"/>
            <a:chOff x="1788125" y="3956550"/>
            <a:chExt cx="313250" cy="340275"/>
          </a:xfrm>
        </p:grpSpPr>
        <p:sp>
          <p:nvSpPr>
            <p:cNvPr id="932" name="Google Shape;932;p54"/>
            <p:cNvSpPr/>
            <p:nvPr/>
          </p:nvSpPr>
          <p:spPr>
            <a:xfrm>
              <a:off x="1900400" y="4136025"/>
              <a:ext cx="46575" cy="65150"/>
            </a:xfrm>
            <a:custGeom>
              <a:rect b="b" l="l" r="r" t="t"/>
              <a:pathLst>
                <a:path extrusionOk="0" h="2606" w="1863">
                  <a:moveTo>
                    <a:pt x="932" y="0"/>
                  </a:moveTo>
                  <a:lnTo>
                    <a:pt x="932" y="325"/>
                  </a:lnTo>
                  <a:cubicBezTo>
                    <a:pt x="932" y="929"/>
                    <a:pt x="540" y="1439"/>
                    <a:pt x="0" y="1611"/>
                  </a:cubicBezTo>
                  <a:lnTo>
                    <a:pt x="0" y="2606"/>
                  </a:lnTo>
                  <a:cubicBezTo>
                    <a:pt x="1058" y="2416"/>
                    <a:pt x="1862" y="1489"/>
                    <a:pt x="1862" y="375"/>
                  </a:cubicBezTo>
                  <a:lnTo>
                    <a:pt x="18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1876475" y="4089925"/>
              <a:ext cx="27300" cy="67675"/>
            </a:xfrm>
            <a:custGeom>
              <a:rect b="b" l="l" r="r" t="t"/>
              <a:pathLst>
                <a:path extrusionOk="0" h="2707" w="1092">
                  <a:moveTo>
                    <a:pt x="546" y="1"/>
                  </a:moveTo>
                  <a:cubicBezTo>
                    <a:pt x="245" y="1"/>
                    <a:pt x="1" y="244"/>
                    <a:pt x="1" y="546"/>
                  </a:cubicBezTo>
                  <a:lnTo>
                    <a:pt x="1" y="2161"/>
                  </a:lnTo>
                  <a:cubicBezTo>
                    <a:pt x="1" y="2461"/>
                    <a:pt x="246" y="2706"/>
                    <a:pt x="548" y="2706"/>
                  </a:cubicBezTo>
                  <a:cubicBezTo>
                    <a:pt x="554" y="2706"/>
                    <a:pt x="561" y="2706"/>
                    <a:pt x="567" y="2706"/>
                  </a:cubicBezTo>
                  <a:cubicBezTo>
                    <a:pt x="863" y="2694"/>
                    <a:pt x="1092" y="2442"/>
                    <a:pt x="1092" y="2146"/>
                  </a:cubicBezTo>
                  <a:lnTo>
                    <a:pt x="1092" y="561"/>
                  </a:lnTo>
                  <a:cubicBezTo>
                    <a:pt x="1092" y="265"/>
                    <a:pt x="861" y="11"/>
                    <a:pt x="567" y="1"/>
                  </a:cubicBezTo>
                  <a:cubicBezTo>
                    <a:pt x="560" y="1"/>
                    <a:pt x="553" y="1"/>
                    <a:pt x="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1833325" y="4137325"/>
              <a:ext cx="47200" cy="63650"/>
            </a:xfrm>
            <a:custGeom>
              <a:rect b="b" l="l" r="r" t="t"/>
              <a:pathLst>
                <a:path extrusionOk="0" h="2546" w="1888">
                  <a:moveTo>
                    <a:pt x="1" y="1"/>
                  </a:moveTo>
                  <a:lnTo>
                    <a:pt x="1" y="314"/>
                  </a:lnTo>
                  <a:cubicBezTo>
                    <a:pt x="1" y="1428"/>
                    <a:pt x="817" y="2357"/>
                    <a:pt x="1887" y="2545"/>
                  </a:cubicBezTo>
                  <a:lnTo>
                    <a:pt x="1887" y="1549"/>
                  </a:lnTo>
                  <a:cubicBezTo>
                    <a:pt x="1333" y="1379"/>
                    <a:pt x="931" y="868"/>
                    <a:pt x="931" y="265"/>
                  </a:cubicBezTo>
                  <a:lnTo>
                    <a:pt x="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1788125" y="3956550"/>
              <a:ext cx="204050" cy="340275"/>
            </a:xfrm>
            <a:custGeom>
              <a:rect b="b" l="l" r="r" t="t"/>
              <a:pathLst>
                <a:path extrusionOk="0" h="13611" w="8162">
                  <a:moveTo>
                    <a:pt x="4147" y="985"/>
                  </a:moveTo>
                  <a:lnTo>
                    <a:pt x="4147" y="1784"/>
                  </a:lnTo>
                  <a:lnTo>
                    <a:pt x="2234" y="1784"/>
                  </a:lnTo>
                  <a:lnTo>
                    <a:pt x="2234" y="985"/>
                  </a:lnTo>
                  <a:close/>
                  <a:moveTo>
                    <a:pt x="5926" y="985"/>
                  </a:moveTo>
                  <a:lnTo>
                    <a:pt x="5926" y="1784"/>
                  </a:lnTo>
                  <a:lnTo>
                    <a:pt x="5130" y="1784"/>
                  </a:lnTo>
                  <a:lnTo>
                    <a:pt x="5130" y="985"/>
                  </a:lnTo>
                  <a:close/>
                  <a:moveTo>
                    <a:pt x="4082" y="4533"/>
                  </a:moveTo>
                  <a:cubicBezTo>
                    <a:pt x="4824" y="4533"/>
                    <a:pt x="5428" y="5135"/>
                    <a:pt x="5425" y="5877"/>
                  </a:cubicBezTo>
                  <a:lnTo>
                    <a:pt x="5425" y="6380"/>
                  </a:lnTo>
                  <a:lnTo>
                    <a:pt x="7152" y="6380"/>
                  </a:lnTo>
                  <a:lnTo>
                    <a:pt x="7151" y="7551"/>
                  </a:lnTo>
                  <a:cubicBezTo>
                    <a:pt x="7151" y="9101"/>
                    <a:pt x="5990" y="10384"/>
                    <a:pt x="4494" y="10581"/>
                  </a:cubicBezTo>
                  <a:lnTo>
                    <a:pt x="4494" y="11564"/>
                  </a:lnTo>
                  <a:lnTo>
                    <a:pt x="5503" y="11564"/>
                  </a:lnTo>
                  <a:lnTo>
                    <a:pt x="5503" y="12363"/>
                  </a:lnTo>
                  <a:lnTo>
                    <a:pt x="2686" y="12363"/>
                  </a:lnTo>
                  <a:lnTo>
                    <a:pt x="2686" y="11564"/>
                  </a:lnTo>
                  <a:lnTo>
                    <a:pt x="3671" y="11564"/>
                  </a:lnTo>
                  <a:lnTo>
                    <a:pt x="3671" y="10593"/>
                  </a:lnTo>
                  <a:cubicBezTo>
                    <a:pt x="2172" y="10396"/>
                    <a:pt x="1012" y="9105"/>
                    <a:pt x="1012" y="7547"/>
                  </a:cubicBezTo>
                  <a:lnTo>
                    <a:pt x="1012" y="6433"/>
                  </a:lnTo>
                  <a:lnTo>
                    <a:pt x="2740" y="6433"/>
                  </a:lnTo>
                  <a:lnTo>
                    <a:pt x="2740" y="5877"/>
                  </a:lnTo>
                  <a:cubicBezTo>
                    <a:pt x="2737" y="5135"/>
                    <a:pt x="3340" y="4533"/>
                    <a:pt x="4082" y="4533"/>
                  </a:cubicBezTo>
                  <a:close/>
                  <a:moveTo>
                    <a:pt x="0" y="1"/>
                  </a:moveTo>
                  <a:lnTo>
                    <a:pt x="0" y="13611"/>
                  </a:lnTo>
                  <a:lnTo>
                    <a:pt x="8161" y="13611"/>
                  </a:lnTo>
                  <a:lnTo>
                    <a:pt x="8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2016750" y="4047875"/>
              <a:ext cx="84625" cy="169350"/>
            </a:xfrm>
            <a:custGeom>
              <a:rect b="b" l="l" r="r" t="t"/>
              <a:pathLst>
                <a:path extrusionOk="0" h="6774" w="3385">
                  <a:moveTo>
                    <a:pt x="1" y="0"/>
                  </a:moveTo>
                  <a:lnTo>
                    <a:pt x="1" y="800"/>
                  </a:lnTo>
                  <a:cubicBezTo>
                    <a:pt x="1427" y="800"/>
                    <a:pt x="2589" y="1960"/>
                    <a:pt x="2589" y="3388"/>
                  </a:cubicBezTo>
                  <a:cubicBezTo>
                    <a:pt x="2589" y="4814"/>
                    <a:pt x="1427" y="5976"/>
                    <a:pt x="1" y="5976"/>
                  </a:cubicBezTo>
                  <a:lnTo>
                    <a:pt x="1" y="6773"/>
                  </a:lnTo>
                  <a:cubicBezTo>
                    <a:pt x="1867" y="6773"/>
                    <a:pt x="3385" y="5255"/>
                    <a:pt x="3385" y="3389"/>
                  </a:cubicBezTo>
                  <a:cubicBezTo>
                    <a:pt x="3385" y="1518"/>
                    <a:pt x="1867"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2016725" y="4087750"/>
              <a:ext cx="44775" cy="89550"/>
            </a:xfrm>
            <a:custGeom>
              <a:rect b="b" l="l" r="r" t="t"/>
              <a:pathLst>
                <a:path extrusionOk="0" h="3582" w="1791">
                  <a:moveTo>
                    <a:pt x="0" y="1"/>
                  </a:moveTo>
                  <a:lnTo>
                    <a:pt x="0" y="797"/>
                  </a:lnTo>
                  <a:cubicBezTo>
                    <a:pt x="547" y="797"/>
                    <a:pt x="995" y="1241"/>
                    <a:pt x="995" y="1790"/>
                  </a:cubicBezTo>
                  <a:cubicBezTo>
                    <a:pt x="995" y="2339"/>
                    <a:pt x="550" y="2784"/>
                    <a:pt x="0" y="2784"/>
                  </a:cubicBezTo>
                  <a:lnTo>
                    <a:pt x="0" y="3582"/>
                  </a:lnTo>
                  <a:cubicBezTo>
                    <a:pt x="987" y="3582"/>
                    <a:pt x="1791" y="2778"/>
                    <a:pt x="1791" y="1790"/>
                  </a:cubicBezTo>
                  <a:cubicBezTo>
                    <a:pt x="1791" y="803"/>
                    <a:pt x="987"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54"/>
          <p:cNvGrpSpPr/>
          <p:nvPr/>
        </p:nvGrpSpPr>
        <p:grpSpPr>
          <a:xfrm>
            <a:off x="4025912" y="3296671"/>
            <a:ext cx="372682" cy="289760"/>
            <a:chOff x="3982912" y="3296671"/>
            <a:chExt cx="372682" cy="289760"/>
          </a:xfrm>
        </p:grpSpPr>
        <p:sp>
          <p:nvSpPr>
            <p:cNvPr id="939" name="Google Shape;939;p54"/>
            <p:cNvSpPr/>
            <p:nvPr/>
          </p:nvSpPr>
          <p:spPr>
            <a:xfrm>
              <a:off x="4095026" y="3296671"/>
              <a:ext cx="260568" cy="161626"/>
            </a:xfrm>
            <a:custGeom>
              <a:rect b="b" l="l" r="r" t="t"/>
              <a:pathLst>
                <a:path extrusionOk="0" h="5902" w="9515">
                  <a:moveTo>
                    <a:pt x="4307" y="0"/>
                  </a:moveTo>
                  <a:lnTo>
                    <a:pt x="4307" y="850"/>
                  </a:lnTo>
                  <a:lnTo>
                    <a:pt x="1" y="850"/>
                  </a:lnTo>
                  <a:lnTo>
                    <a:pt x="1" y="1648"/>
                  </a:lnTo>
                  <a:lnTo>
                    <a:pt x="4307" y="1648"/>
                  </a:lnTo>
                  <a:lnTo>
                    <a:pt x="4307" y="5901"/>
                  </a:lnTo>
                  <a:lnTo>
                    <a:pt x="9515" y="5901"/>
                  </a:lnTo>
                  <a:lnTo>
                    <a:pt x="9515" y="5300"/>
                  </a:lnTo>
                  <a:lnTo>
                    <a:pt x="7163" y="2950"/>
                  </a:lnTo>
                  <a:lnTo>
                    <a:pt x="5130" y="2950"/>
                  </a:lnTo>
                  <a:lnTo>
                    <a:pt x="5130" y="1648"/>
                  </a:lnTo>
                  <a:lnTo>
                    <a:pt x="9515" y="1648"/>
                  </a:lnTo>
                  <a:lnTo>
                    <a:pt x="9515" y="850"/>
                  </a:lnTo>
                  <a:lnTo>
                    <a:pt x="5130" y="850"/>
                  </a:lnTo>
                  <a:lnTo>
                    <a:pt x="51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3982912" y="3353440"/>
              <a:ext cx="372655" cy="232992"/>
            </a:xfrm>
            <a:custGeom>
              <a:rect b="b" l="l" r="r" t="t"/>
              <a:pathLst>
                <a:path extrusionOk="0" h="8508" w="13608">
                  <a:moveTo>
                    <a:pt x="11801" y="6884"/>
                  </a:moveTo>
                  <a:lnTo>
                    <a:pt x="11801" y="7708"/>
                  </a:lnTo>
                  <a:lnTo>
                    <a:pt x="8213" y="7708"/>
                  </a:lnTo>
                  <a:lnTo>
                    <a:pt x="8213" y="6884"/>
                  </a:lnTo>
                  <a:close/>
                  <a:moveTo>
                    <a:pt x="0" y="1"/>
                  </a:moveTo>
                  <a:lnTo>
                    <a:pt x="0" y="3324"/>
                  </a:lnTo>
                  <a:lnTo>
                    <a:pt x="1014" y="3324"/>
                  </a:lnTo>
                  <a:lnTo>
                    <a:pt x="1711" y="2472"/>
                  </a:lnTo>
                  <a:lnTo>
                    <a:pt x="4365" y="2472"/>
                  </a:lnTo>
                  <a:lnTo>
                    <a:pt x="7416" y="6625"/>
                  </a:lnTo>
                  <a:lnTo>
                    <a:pt x="7416" y="7708"/>
                  </a:lnTo>
                  <a:lnTo>
                    <a:pt x="6088" y="7708"/>
                  </a:lnTo>
                  <a:lnTo>
                    <a:pt x="5697" y="6916"/>
                  </a:lnTo>
                  <a:lnTo>
                    <a:pt x="4981" y="7268"/>
                  </a:lnTo>
                  <a:lnTo>
                    <a:pt x="5589" y="8507"/>
                  </a:lnTo>
                  <a:lnTo>
                    <a:pt x="13608" y="8507"/>
                  </a:lnTo>
                  <a:lnTo>
                    <a:pt x="13608" y="7711"/>
                  </a:lnTo>
                  <a:lnTo>
                    <a:pt x="12599" y="7711"/>
                  </a:lnTo>
                  <a:lnTo>
                    <a:pt x="12599" y="6887"/>
                  </a:lnTo>
                  <a:lnTo>
                    <a:pt x="13608" y="6887"/>
                  </a:lnTo>
                  <a:lnTo>
                    <a:pt x="13608" y="4627"/>
                  </a:lnTo>
                  <a:lnTo>
                    <a:pt x="7628" y="4627"/>
                  </a:lnTo>
                  <a:lnTo>
                    <a:pt x="7628" y="877"/>
                  </a:lnTo>
                  <a:lnTo>
                    <a:pt x="1699" y="877"/>
                  </a:lnTo>
                  <a:lnTo>
                    <a:pt x="1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54"/>
          <p:cNvGrpSpPr/>
          <p:nvPr/>
        </p:nvGrpSpPr>
        <p:grpSpPr>
          <a:xfrm>
            <a:off x="3285220" y="3296589"/>
            <a:ext cx="321773" cy="372764"/>
            <a:chOff x="3166020" y="3296589"/>
            <a:chExt cx="321773" cy="372764"/>
          </a:xfrm>
        </p:grpSpPr>
        <p:sp>
          <p:nvSpPr>
            <p:cNvPr id="942" name="Google Shape;942;p54"/>
            <p:cNvSpPr/>
            <p:nvPr/>
          </p:nvSpPr>
          <p:spPr>
            <a:xfrm>
              <a:off x="3408404" y="3539794"/>
              <a:ext cx="79389" cy="129531"/>
            </a:xfrm>
            <a:custGeom>
              <a:rect b="b" l="l" r="r" t="t"/>
              <a:pathLst>
                <a:path extrusionOk="0" h="4730" w="2899">
                  <a:moveTo>
                    <a:pt x="1187" y="1"/>
                  </a:moveTo>
                  <a:lnTo>
                    <a:pt x="0" y="2105"/>
                  </a:lnTo>
                  <a:lnTo>
                    <a:pt x="0" y="4729"/>
                  </a:lnTo>
                  <a:lnTo>
                    <a:pt x="957" y="4729"/>
                  </a:lnTo>
                  <a:lnTo>
                    <a:pt x="957" y="3054"/>
                  </a:lnTo>
                  <a:lnTo>
                    <a:pt x="1756" y="3054"/>
                  </a:lnTo>
                  <a:lnTo>
                    <a:pt x="1756" y="4729"/>
                  </a:lnTo>
                  <a:lnTo>
                    <a:pt x="2899" y="4729"/>
                  </a:lnTo>
                  <a:lnTo>
                    <a:pt x="2899" y="1645"/>
                  </a:lnTo>
                  <a:cubicBezTo>
                    <a:pt x="2899" y="997"/>
                    <a:pt x="2480" y="422"/>
                    <a:pt x="1864" y="222"/>
                  </a:cubicBez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3265017" y="3350482"/>
              <a:ext cx="123753" cy="118440"/>
            </a:xfrm>
            <a:custGeom>
              <a:rect b="b" l="l" r="r" t="t"/>
              <a:pathLst>
                <a:path extrusionOk="0" h="4325" w="4519">
                  <a:moveTo>
                    <a:pt x="1081" y="1"/>
                  </a:moveTo>
                  <a:cubicBezTo>
                    <a:pt x="484" y="1"/>
                    <a:pt x="0" y="485"/>
                    <a:pt x="0" y="1083"/>
                  </a:cubicBezTo>
                  <a:lnTo>
                    <a:pt x="0" y="2035"/>
                  </a:lnTo>
                  <a:cubicBezTo>
                    <a:pt x="0" y="3289"/>
                    <a:pt x="1007" y="4325"/>
                    <a:pt x="2255" y="4325"/>
                  </a:cubicBezTo>
                  <a:cubicBezTo>
                    <a:pt x="2270" y="4325"/>
                    <a:pt x="2285" y="4324"/>
                    <a:pt x="2300" y="4324"/>
                  </a:cubicBezTo>
                  <a:cubicBezTo>
                    <a:pt x="3527" y="4302"/>
                    <a:pt x="4519" y="3296"/>
                    <a:pt x="4519" y="2063"/>
                  </a:cubicBezTo>
                  <a:lnTo>
                    <a:pt x="4519" y="1083"/>
                  </a:lnTo>
                  <a:cubicBezTo>
                    <a:pt x="4519" y="486"/>
                    <a:pt x="4035" y="1"/>
                    <a:pt x="3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3269590" y="3296589"/>
              <a:ext cx="114798" cy="38640"/>
            </a:xfrm>
            <a:custGeom>
              <a:rect b="b" l="l" r="r" t="t"/>
              <a:pathLst>
                <a:path extrusionOk="0" h="1411" w="4192">
                  <a:moveTo>
                    <a:pt x="2096" y="0"/>
                  </a:moveTo>
                  <a:cubicBezTo>
                    <a:pt x="1148" y="0"/>
                    <a:pt x="338" y="584"/>
                    <a:pt x="1" y="1410"/>
                  </a:cubicBezTo>
                  <a:cubicBezTo>
                    <a:pt x="271" y="1259"/>
                    <a:pt x="581" y="1171"/>
                    <a:pt x="914" y="1171"/>
                  </a:cubicBezTo>
                  <a:lnTo>
                    <a:pt x="3277" y="1171"/>
                  </a:lnTo>
                  <a:cubicBezTo>
                    <a:pt x="3610" y="1171"/>
                    <a:pt x="3922" y="1259"/>
                    <a:pt x="4191" y="1410"/>
                  </a:cubicBezTo>
                  <a:cubicBezTo>
                    <a:pt x="3853" y="584"/>
                    <a:pt x="3042"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3234291" y="3487817"/>
              <a:ext cx="186026" cy="95656"/>
            </a:xfrm>
            <a:custGeom>
              <a:rect b="b" l="l" r="r" t="t"/>
              <a:pathLst>
                <a:path extrusionOk="0" h="3493" w="6793">
                  <a:moveTo>
                    <a:pt x="2666" y="0"/>
                  </a:moveTo>
                  <a:lnTo>
                    <a:pt x="2666" y="718"/>
                  </a:lnTo>
                  <a:lnTo>
                    <a:pt x="1" y="1623"/>
                  </a:lnTo>
                  <a:lnTo>
                    <a:pt x="1049" y="3492"/>
                  </a:lnTo>
                  <a:lnTo>
                    <a:pt x="1802" y="3492"/>
                  </a:lnTo>
                  <a:lnTo>
                    <a:pt x="2458" y="2508"/>
                  </a:lnTo>
                  <a:lnTo>
                    <a:pt x="4331" y="2508"/>
                  </a:lnTo>
                  <a:lnTo>
                    <a:pt x="4988" y="3492"/>
                  </a:lnTo>
                  <a:lnTo>
                    <a:pt x="5740" y="3492"/>
                  </a:lnTo>
                  <a:lnTo>
                    <a:pt x="6793" y="1623"/>
                  </a:lnTo>
                  <a:lnTo>
                    <a:pt x="4127" y="718"/>
                  </a:lnTo>
                  <a:lnTo>
                    <a:pt x="4127" y="0"/>
                  </a:lnTo>
                  <a:cubicBezTo>
                    <a:pt x="3925" y="43"/>
                    <a:pt x="3610" y="64"/>
                    <a:pt x="3397" y="64"/>
                  </a:cubicBezTo>
                  <a:cubicBezTo>
                    <a:pt x="3184" y="64"/>
                    <a:pt x="2866" y="43"/>
                    <a:pt x="2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3312201" y="3639913"/>
              <a:ext cx="29494" cy="29439"/>
            </a:xfrm>
            <a:custGeom>
              <a:rect b="b" l="l" r="r" t="t"/>
              <a:pathLst>
                <a:path extrusionOk="0" h="1075" w="1077">
                  <a:moveTo>
                    <a:pt x="539" y="0"/>
                  </a:moveTo>
                  <a:cubicBezTo>
                    <a:pt x="241" y="0"/>
                    <a:pt x="1" y="241"/>
                    <a:pt x="1" y="538"/>
                  </a:cubicBezTo>
                  <a:cubicBezTo>
                    <a:pt x="1" y="834"/>
                    <a:pt x="241" y="1075"/>
                    <a:pt x="539" y="1075"/>
                  </a:cubicBezTo>
                  <a:cubicBezTo>
                    <a:pt x="836" y="1075"/>
                    <a:pt x="1077" y="833"/>
                    <a:pt x="1077" y="538"/>
                  </a:cubicBezTo>
                  <a:cubicBezTo>
                    <a:pt x="1077" y="241"/>
                    <a:pt x="836"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3166020" y="3539876"/>
              <a:ext cx="79362" cy="129476"/>
            </a:xfrm>
            <a:custGeom>
              <a:rect b="b" l="l" r="r" t="t"/>
              <a:pathLst>
                <a:path extrusionOk="0" h="4728" w="2898">
                  <a:moveTo>
                    <a:pt x="1712" y="1"/>
                  </a:moveTo>
                  <a:lnTo>
                    <a:pt x="1036" y="221"/>
                  </a:lnTo>
                  <a:cubicBezTo>
                    <a:pt x="417" y="422"/>
                    <a:pt x="0" y="995"/>
                    <a:pt x="0" y="1644"/>
                  </a:cubicBezTo>
                  <a:lnTo>
                    <a:pt x="0" y="4728"/>
                  </a:lnTo>
                  <a:lnTo>
                    <a:pt x="1170" y="4728"/>
                  </a:lnTo>
                  <a:lnTo>
                    <a:pt x="1170" y="3054"/>
                  </a:lnTo>
                  <a:lnTo>
                    <a:pt x="1969" y="3054"/>
                  </a:lnTo>
                  <a:lnTo>
                    <a:pt x="1969" y="4728"/>
                  </a:lnTo>
                  <a:lnTo>
                    <a:pt x="2898" y="4728"/>
                  </a:lnTo>
                  <a:lnTo>
                    <a:pt x="2898" y="2103"/>
                  </a:lnTo>
                  <a:lnTo>
                    <a:pt x="1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3267892" y="3578379"/>
              <a:ext cx="118741" cy="90973"/>
            </a:xfrm>
            <a:custGeom>
              <a:rect b="b" l="l" r="r" t="t"/>
              <a:pathLst>
                <a:path extrusionOk="0" h="3322" w="4336">
                  <a:moveTo>
                    <a:pt x="1624" y="0"/>
                  </a:moveTo>
                  <a:lnTo>
                    <a:pt x="962" y="984"/>
                  </a:lnTo>
                  <a:lnTo>
                    <a:pt x="0" y="984"/>
                  </a:lnTo>
                  <a:lnTo>
                    <a:pt x="0" y="3322"/>
                  </a:lnTo>
                  <a:lnTo>
                    <a:pt x="948" y="3322"/>
                  </a:lnTo>
                  <a:cubicBezTo>
                    <a:pt x="865" y="3129"/>
                    <a:pt x="822" y="2913"/>
                    <a:pt x="838" y="2686"/>
                  </a:cubicBezTo>
                  <a:cubicBezTo>
                    <a:pt x="884" y="2028"/>
                    <a:pt x="1413" y="1492"/>
                    <a:pt x="2071" y="1445"/>
                  </a:cubicBezTo>
                  <a:cubicBezTo>
                    <a:pt x="2104" y="1443"/>
                    <a:pt x="2137" y="1442"/>
                    <a:pt x="2169" y="1442"/>
                  </a:cubicBezTo>
                  <a:cubicBezTo>
                    <a:pt x="2904" y="1442"/>
                    <a:pt x="3500" y="2042"/>
                    <a:pt x="3500" y="2781"/>
                  </a:cubicBezTo>
                  <a:cubicBezTo>
                    <a:pt x="3500" y="2972"/>
                    <a:pt x="3460" y="3157"/>
                    <a:pt x="3387" y="3320"/>
                  </a:cubicBezTo>
                  <a:lnTo>
                    <a:pt x="4335" y="3320"/>
                  </a:lnTo>
                  <a:lnTo>
                    <a:pt x="4335" y="984"/>
                  </a:lnTo>
                  <a:lnTo>
                    <a:pt x="3316" y="984"/>
                  </a:lnTo>
                  <a:lnTo>
                    <a:pt x="26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4"/>
          <p:cNvGrpSpPr/>
          <p:nvPr/>
        </p:nvGrpSpPr>
        <p:grpSpPr>
          <a:xfrm>
            <a:off x="2544557" y="3296397"/>
            <a:ext cx="372654" cy="372955"/>
            <a:chOff x="2349157" y="3296397"/>
            <a:chExt cx="372654" cy="372955"/>
          </a:xfrm>
        </p:grpSpPr>
        <p:sp>
          <p:nvSpPr>
            <p:cNvPr id="950" name="Google Shape;950;p54"/>
            <p:cNvSpPr/>
            <p:nvPr/>
          </p:nvSpPr>
          <p:spPr>
            <a:xfrm>
              <a:off x="2483041" y="3390492"/>
              <a:ext cx="104173" cy="80895"/>
            </a:xfrm>
            <a:custGeom>
              <a:rect b="b" l="l" r="r" t="t"/>
              <a:pathLst>
                <a:path extrusionOk="0" h="2954" w="3804">
                  <a:moveTo>
                    <a:pt x="1517" y="1"/>
                  </a:moveTo>
                  <a:lnTo>
                    <a:pt x="1517" y="798"/>
                  </a:lnTo>
                  <a:lnTo>
                    <a:pt x="4" y="798"/>
                  </a:lnTo>
                  <a:lnTo>
                    <a:pt x="4" y="1969"/>
                  </a:lnTo>
                  <a:lnTo>
                    <a:pt x="1" y="1969"/>
                  </a:lnTo>
                  <a:lnTo>
                    <a:pt x="545" y="2953"/>
                  </a:lnTo>
                  <a:lnTo>
                    <a:pt x="3302" y="2953"/>
                  </a:lnTo>
                  <a:lnTo>
                    <a:pt x="3804" y="1974"/>
                  </a:lnTo>
                  <a:lnTo>
                    <a:pt x="3804" y="798"/>
                  </a:lnTo>
                  <a:lnTo>
                    <a:pt x="2315" y="798"/>
                  </a:lnTo>
                  <a:lnTo>
                    <a:pt x="2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2686867" y="3627124"/>
              <a:ext cx="34943" cy="42228"/>
            </a:xfrm>
            <a:custGeom>
              <a:rect b="b" l="l" r="r" t="t"/>
              <a:pathLst>
                <a:path extrusionOk="0" h="1542" w="1276">
                  <a:moveTo>
                    <a:pt x="0" y="1"/>
                  </a:moveTo>
                  <a:lnTo>
                    <a:pt x="0" y="1542"/>
                  </a:lnTo>
                  <a:lnTo>
                    <a:pt x="1276" y="1542"/>
                  </a:lnTo>
                  <a:lnTo>
                    <a:pt x="12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2349157" y="3562332"/>
              <a:ext cx="34971" cy="42940"/>
            </a:xfrm>
            <a:custGeom>
              <a:rect b="b" l="l" r="r" t="t"/>
              <a:pathLst>
                <a:path extrusionOk="0" h="1568" w="1277">
                  <a:moveTo>
                    <a:pt x="1" y="0"/>
                  </a:moveTo>
                  <a:lnTo>
                    <a:pt x="1" y="1568"/>
                  </a:lnTo>
                  <a:lnTo>
                    <a:pt x="1277" y="1568"/>
                  </a:lnTo>
                  <a:lnTo>
                    <a:pt x="1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2405898" y="3562332"/>
              <a:ext cx="34971" cy="42940"/>
            </a:xfrm>
            <a:custGeom>
              <a:rect b="b" l="l" r="r" t="t"/>
              <a:pathLst>
                <a:path extrusionOk="0" h="1568" w="1277">
                  <a:moveTo>
                    <a:pt x="1" y="0"/>
                  </a:moveTo>
                  <a:lnTo>
                    <a:pt x="1" y="1568"/>
                  </a:lnTo>
                  <a:lnTo>
                    <a:pt x="1277" y="1568"/>
                  </a:lnTo>
                  <a:lnTo>
                    <a:pt x="1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2349157" y="3627124"/>
              <a:ext cx="34971" cy="42228"/>
            </a:xfrm>
            <a:custGeom>
              <a:rect b="b" l="l" r="r" t="t"/>
              <a:pathLst>
                <a:path extrusionOk="0" h="1542" w="1277">
                  <a:moveTo>
                    <a:pt x="1" y="1"/>
                  </a:moveTo>
                  <a:lnTo>
                    <a:pt x="1" y="1542"/>
                  </a:lnTo>
                  <a:lnTo>
                    <a:pt x="1277" y="1542"/>
                  </a:lnTo>
                  <a:lnTo>
                    <a:pt x="12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2405898" y="3627124"/>
              <a:ext cx="34971" cy="42228"/>
            </a:xfrm>
            <a:custGeom>
              <a:rect b="b" l="l" r="r" t="t"/>
              <a:pathLst>
                <a:path extrusionOk="0" h="1542" w="1277">
                  <a:moveTo>
                    <a:pt x="1" y="1"/>
                  </a:moveTo>
                  <a:lnTo>
                    <a:pt x="1" y="1542"/>
                  </a:lnTo>
                  <a:lnTo>
                    <a:pt x="1277" y="1542"/>
                  </a:lnTo>
                  <a:lnTo>
                    <a:pt x="12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2630126" y="3627124"/>
              <a:ext cx="34971" cy="42228"/>
            </a:xfrm>
            <a:custGeom>
              <a:rect b="b" l="l" r="r" t="t"/>
              <a:pathLst>
                <a:path extrusionOk="0" h="1542" w="1277">
                  <a:moveTo>
                    <a:pt x="0" y="1"/>
                  </a:moveTo>
                  <a:lnTo>
                    <a:pt x="0" y="1542"/>
                  </a:lnTo>
                  <a:lnTo>
                    <a:pt x="1276" y="1542"/>
                  </a:lnTo>
                  <a:lnTo>
                    <a:pt x="12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2630126" y="3562332"/>
              <a:ext cx="34971" cy="42940"/>
            </a:xfrm>
            <a:custGeom>
              <a:rect b="b" l="l" r="r" t="t"/>
              <a:pathLst>
                <a:path extrusionOk="0" h="1568" w="1277">
                  <a:moveTo>
                    <a:pt x="0" y="0"/>
                  </a:moveTo>
                  <a:lnTo>
                    <a:pt x="0" y="1568"/>
                  </a:lnTo>
                  <a:lnTo>
                    <a:pt x="1276" y="1568"/>
                  </a:lnTo>
                  <a:lnTo>
                    <a:pt x="12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2502731" y="3493212"/>
              <a:ext cx="67011" cy="24783"/>
            </a:xfrm>
            <a:custGeom>
              <a:rect b="b" l="l" r="r" t="t"/>
              <a:pathLst>
                <a:path extrusionOk="0" h="905" w="2447">
                  <a:moveTo>
                    <a:pt x="1" y="0"/>
                  </a:moveTo>
                  <a:lnTo>
                    <a:pt x="1" y="904"/>
                  </a:lnTo>
                  <a:lnTo>
                    <a:pt x="2446" y="904"/>
                  </a:ln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2462694" y="3540506"/>
              <a:ext cx="145579" cy="128846"/>
            </a:xfrm>
            <a:custGeom>
              <a:rect b="b" l="l" r="r" t="t"/>
              <a:pathLst>
                <a:path extrusionOk="0" h="4705" w="5316">
                  <a:moveTo>
                    <a:pt x="2074" y="1"/>
                  </a:moveTo>
                  <a:lnTo>
                    <a:pt x="2074" y="2233"/>
                  </a:lnTo>
                  <a:lnTo>
                    <a:pt x="0" y="2233"/>
                  </a:lnTo>
                  <a:lnTo>
                    <a:pt x="0" y="3376"/>
                  </a:lnTo>
                  <a:lnTo>
                    <a:pt x="2074" y="3376"/>
                  </a:lnTo>
                  <a:lnTo>
                    <a:pt x="2074" y="4705"/>
                  </a:lnTo>
                  <a:lnTo>
                    <a:pt x="3269" y="4705"/>
                  </a:lnTo>
                  <a:lnTo>
                    <a:pt x="3269" y="3376"/>
                  </a:lnTo>
                  <a:lnTo>
                    <a:pt x="5315" y="3376"/>
                  </a:lnTo>
                  <a:lnTo>
                    <a:pt x="5315" y="2233"/>
                  </a:lnTo>
                  <a:lnTo>
                    <a:pt x="3269" y="2233"/>
                  </a:lnTo>
                  <a:lnTo>
                    <a:pt x="3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2686867" y="3562332"/>
              <a:ext cx="34943" cy="42940"/>
            </a:xfrm>
            <a:custGeom>
              <a:rect b="b" l="l" r="r" t="t"/>
              <a:pathLst>
                <a:path extrusionOk="0" h="1568" w="1276">
                  <a:moveTo>
                    <a:pt x="0" y="0"/>
                  </a:moveTo>
                  <a:lnTo>
                    <a:pt x="0" y="1568"/>
                  </a:lnTo>
                  <a:lnTo>
                    <a:pt x="1276" y="1568"/>
                  </a:lnTo>
                  <a:lnTo>
                    <a:pt x="12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2442813" y="3296397"/>
              <a:ext cx="185424" cy="92726"/>
            </a:xfrm>
            <a:custGeom>
              <a:rect b="b" l="l" r="r" t="t"/>
              <a:pathLst>
                <a:path extrusionOk="0" h="3386" w="6771">
                  <a:moveTo>
                    <a:pt x="3384" y="0"/>
                  </a:moveTo>
                  <a:cubicBezTo>
                    <a:pt x="1518" y="0"/>
                    <a:pt x="0" y="1519"/>
                    <a:pt x="0" y="3386"/>
                  </a:cubicBezTo>
                  <a:lnTo>
                    <a:pt x="796" y="3386"/>
                  </a:lnTo>
                  <a:cubicBezTo>
                    <a:pt x="796" y="1958"/>
                    <a:pt x="1957" y="798"/>
                    <a:pt x="3384" y="798"/>
                  </a:cubicBezTo>
                  <a:cubicBezTo>
                    <a:pt x="4812" y="798"/>
                    <a:pt x="5973" y="1958"/>
                    <a:pt x="5973" y="3386"/>
                  </a:cubicBezTo>
                  <a:lnTo>
                    <a:pt x="6770" y="3386"/>
                  </a:lnTo>
                  <a:cubicBezTo>
                    <a:pt x="6769" y="1519"/>
                    <a:pt x="5251"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2486519" y="3338625"/>
              <a:ext cx="98066" cy="49019"/>
            </a:xfrm>
            <a:custGeom>
              <a:rect b="b" l="l" r="r" t="t"/>
              <a:pathLst>
                <a:path extrusionOk="0" h="1790" w="3581">
                  <a:moveTo>
                    <a:pt x="1790" y="1"/>
                  </a:moveTo>
                  <a:cubicBezTo>
                    <a:pt x="803" y="1"/>
                    <a:pt x="1" y="804"/>
                    <a:pt x="1" y="1790"/>
                  </a:cubicBezTo>
                  <a:lnTo>
                    <a:pt x="798" y="1790"/>
                  </a:lnTo>
                  <a:cubicBezTo>
                    <a:pt x="795" y="1243"/>
                    <a:pt x="1240" y="797"/>
                    <a:pt x="1788" y="797"/>
                  </a:cubicBezTo>
                  <a:cubicBezTo>
                    <a:pt x="2335" y="797"/>
                    <a:pt x="2781" y="1242"/>
                    <a:pt x="2781" y="1790"/>
                  </a:cubicBezTo>
                  <a:lnTo>
                    <a:pt x="3580" y="1790"/>
                  </a:lnTo>
                  <a:cubicBezTo>
                    <a:pt x="3580" y="803"/>
                    <a:pt x="2776" y="1"/>
                    <a:pt x="1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4"/>
          <p:cNvGrpSpPr/>
          <p:nvPr/>
        </p:nvGrpSpPr>
        <p:grpSpPr>
          <a:xfrm>
            <a:off x="1803838" y="3296507"/>
            <a:ext cx="371969" cy="372846"/>
            <a:chOff x="1532238" y="3296507"/>
            <a:chExt cx="371969" cy="372846"/>
          </a:xfrm>
        </p:grpSpPr>
        <p:sp>
          <p:nvSpPr>
            <p:cNvPr id="964" name="Google Shape;964;p54"/>
            <p:cNvSpPr/>
            <p:nvPr/>
          </p:nvSpPr>
          <p:spPr>
            <a:xfrm>
              <a:off x="1572685" y="3454298"/>
              <a:ext cx="181836" cy="165679"/>
            </a:xfrm>
            <a:custGeom>
              <a:rect b="b" l="l" r="r" t="t"/>
              <a:pathLst>
                <a:path extrusionOk="0" h="6050" w="6640">
                  <a:moveTo>
                    <a:pt x="3321" y="1"/>
                  </a:moveTo>
                  <a:cubicBezTo>
                    <a:pt x="2545" y="1"/>
                    <a:pt x="1771" y="297"/>
                    <a:pt x="1180" y="886"/>
                  </a:cubicBezTo>
                  <a:cubicBezTo>
                    <a:pt x="1" y="2064"/>
                    <a:pt x="1" y="3986"/>
                    <a:pt x="1180" y="5165"/>
                  </a:cubicBezTo>
                  <a:cubicBezTo>
                    <a:pt x="1771" y="5755"/>
                    <a:pt x="2546" y="6049"/>
                    <a:pt x="3321" y="6049"/>
                  </a:cubicBezTo>
                  <a:cubicBezTo>
                    <a:pt x="4096" y="6049"/>
                    <a:pt x="4871" y="5755"/>
                    <a:pt x="5460" y="5165"/>
                  </a:cubicBezTo>
                  <a:cubicBezTo>
                    <a:pt x="6639" y="3986"/>
                    <a:pt x="6639" y="2064"/>
                    <a:pt x="5460" y="886"/>
                  </a:cubicBezTo>
                  <a:cubicBezTo>
                    <a:pt x="4869" y="295"/>
                    <a:pt x="4095" y="1"/>
                    <a:pt x="3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1532238" y="3599466"/>
              <a:ext cx="69859" cy="69887"/>
            </a:xfrm>
            <a:custGeom>
              <a:rect b="b" l="l" r="r" t="t"/>
              <a:pathLst>
                <a:path extrusionOk="0" h="2552" w="2551">
                  <a:moveTo>
                    <a:pt x="1692" y="0"/>
                  </a:moveTo>
                  <a:lnTo>
                    <a:pt x="0" y="1691"/>
                  </a:lnTo>
                  <a:lnTo>
                    <a:pt x="861" y="2552"/>
                  </a:lnTo>
                  <a:lnTo>
                    <a:pt x="2551" y="863"/>
                  </a:lnTo>
                  <a:cubicBezTo>
                    <a:pt x="2387" y="742"/>
                    <a:pt x="2233" y="611"/>
                    <a:pt x="2087" y="465"/>
                  </a:cubicBezTo>
                  <a:cubicBezTo>
                    <a:pt x="1941" y="319"/>
                    <a:pt x="1809" y="163"/>
                    <a:pt x="1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1608669" y="3355055"/>
              <a:ext cx="93191" cy="92643"/>
            </a:xfrm>
            <a:custGeom>
              <a:rect b="b" l="l" r="r" t="t"/>
              <a:pathLst>
                <a:path extrusionOk="0" h="3383" w="3403">
                  <a:moveTo>
                    <a:pt x="1113" y="0"/>
                  </a:moveTo>
                  <a:cubicBezTo>
                    <a:pt x="740" y="489"/>
                    <a:pt x="454" y="1034"/>
                    <a:pt x="266" y="1627"/>
                  </a:cubicBezTo>
                  <a:cubicBezTo>
                    <a:pt x="85" y="2193"/>
                    <a:pt x="0" y="2789"/>
                    <a:pt x="10" y="3383"/>
                  </a:cubicBezTo>
                  <a:cubicBezTo>
                    <a:pt x="608" y="3012"/>
                    <a:pt x="1299" y="2816"/>
                    <a:pt x="2020" y="2816"/>
                  </a:cubicBezTo>
                  <a:cubicBezTo>
                    <a:pt x="2501" y="2816"/>
                    <a:pt x="2968" y="2903"/>
                    <a:pt x="3402" y="3071"/>
                  </a:cubicBezTo>
                  <a:lnTo>
                    <a:pt x="3402" y="2192"/>
                  </a:lnTo>
                  <a:lnTo>
                    <a:pt x="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1653252" y="3296507"/>
              <a:ext cx="166501" cy="296443"/>
            </a:xfrm>
            <a:custGeom>
              <a:rect b="b" l="l" r="r" t="t"/>
              <a:pathLst>
                <a:path extrusionOk="0" h="10825" w="6080">
                  <a:moveTo>
                    <a:pt x="3786" y="0"/>
                  </a:moveTo>
                  <a:cubicBezTo>
                    <a:pt x="2419" y="0"/>
                    <a:pt x="1052" y="510"/>
                    <a:pt x="1" y="1533"/>
                  </a:cubicBezTo>
                  <a:lnTo>
                    <a:pt x="2570" y="3993"/>
                  </a:lnTo>
                  <a:lnTo>
                    <a:pt x="2570" y="5643"/>
                  </a:lnTo>
                  <a:cubicBezTo>
                    <a:pt x="2755" y="5770"/>
                    <a:pt x="2927" y="5916"/>
                    <a:pt x="3091" y="6078"/>
                  </a:cubicBezTo>
                  <a:cubicBezTo>
                    <a:pt x="4375" y="7364"/>
                    <a:pt x="4556" y="9344"/>
                    <a:pt x="3627" y="10822"/>
                  </a:cubicBezTo>
                  <a:cubicBezTo>
                    <a:pt x="3673" y="10824"/>
                    <a:pt x="3719" y="10824"/>
                    <a:pt x="3765" y="10824"/>
                  </a:cubicBezTo>
                  <a:cubicBezTo>
                    <a:pt x="4315" y="10824"/>
                    <a:pt x="4864" y="10743"/>
                    <a:pt x="5387" y="10582"/>
                  </a:cubicBezTo>
                  <a:cubicBezTo>
                    <a:pt x="5623" y="10509"/>
                    <a:pt x="5855" y="10419"/>
                    <a:pt x="6080" y="10312"/>
                  </a:cubicBezTo>
                  <a:lnTo>
                    <a:pt x="6080" y="7447"/>
                  </a:lnTo>
                  <a:lnTo>
                    <a:pt x="4698" y="4976"/>
                  </a:lnTo>
                  <a:lnTo>
                    <a:pt x="4698" y="76"/>
                  </a:lnTo>
                  <a:cubicBezTo>
                    <a:pt x="4396" y="25"/>
                    <a:pt x="4091" y="0"/>
                    <a:pt x="3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1803732" y="3305215"/>
              <a:ext cx="100476" cy="259938"/>
            </a:xfrm>
            <a:custGeom>
              <a:rect b="b" l="l" r="r" t="t"/>
              <a:pathLst>
                <a:path extrusionOk="0" h="9492" w="3669">
                  <a:moveTo>
                    <a:pt x="0" y="0"/>
                  </a:moveTo>
                  <a:lnTo>
                    <a:pt x="0" y="4439"/>
                  </a:lnTo>
                  <a:lnTo>
                    <a:pt x="1381" y="6910"/>
                  </a:lnTo>
                  <a:lnTo>
                    <a:pt x="1381" y="9491"/>
                  </a:lnTo>
                  <a:cubicBezTo>
                    <a:pt x="1635" y="9313"/>
                    <a:pt x="1874" y="9115"/>
                    <a:pt x="2094" y="8893"/>
                  </a:cubicBezTo>
                  <a:cubicBezTo>
                    <a:pt x="3109" y="7878"/>
                    <a:pt x="3667" y="6530"/>
                    <a:pt x="3667" y="5095"/>
                  </a:cubicBezTo>
                  <a:cubicBezTo>
                    <a:pt x="3669" y="3659"/>
                    <a:pt x="3110" y="2310"/>
                    <a:pt x="2095" y="1297"/>
                  </a:cubicBezTo>
                  <a:cubicBezTo>
                    <a:pt x="1487" y="689"/>
                    <a:pt x="767" y="25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54"/>
          <p:cNvGrpSpPr/>
          <p:nvPr/>
        </p:nvGrpSpPr>
        <p:grpSpPr>
          <a:xfrm>
            <a:off x="1063154" y="3296686"/>
            <a:ext cx="372737" cy="372682"/>
            <a:chOff x="1788125" y="3402050"/>
            <a:chExt cx="340275" cy="340225"/>
          </a:xfrm>
        </p:grpSpPr>
        <p:sp>
          <p:nvSpPr>
            <p:cNvPr id="970" name="Google Shape;970;p54"/>
            <p:cNvSpPr/>
            <p:nvPr/>
          </p:nvSpPr>
          <p:spPr>
            <a:xfrm>
              <a:off x="2020025" y="3669175"/>
              <a:ext cx="58475" cy="24625"/>
            </a:xfrm>
            <a:custGeom>
              <a:rect b="b" l="l" r="r" t="t"/>
              <a:pathLst>
                <a:path extrusionOk="0" h="985" w="2339">
                  <a:moveTo>
                    <a:pt x="1" y="0"/>
                  </a:moveTo>
                  <a:lnTo>
                    <a:pt x="1" y="984"/>
                  </a:lnTo>
                  <a:lnTo>
                    <a:pt x="2338" y="984"/>
                  </a:lnTo>
                  <a:lnTo>
                    <a:pt x="23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1788125" y="3573475"/>
              <a:ext cx="340275" cy="168800"/>
            </a:xfrm>
            <a:custGeom>
              <a:rect b="b" l="l" r="r" t="t"/>
              <a:pathLst>
                <a:path extrusionOk="0" h="6752" w="13611">
                  <a:moveTo>
                    <a:pt x="12413" y="3031"/>
                  </a:moveTo>
                  <a:lnTo>
                    <a:pt x="12413" y="5610"/>
                  </a:lnTo>
                  <a:lnTo>
                    <a:pt x="8479" y="5610"/>
                  </a:lnTo>
                  <a:lnTo>
                    <a:pt x="8479" y="3031"/>
                  </a:lnTo>
                  <a:close/>
                  <a:moveTo>
                    <a:pt x="0" y="1"/>
                  </a:moveTo>
                  <a:lnTo>
                    <a:pt x="0" y="6752"/>
                  </a:lnTo>
                  <a:lnTo>
                    <a:pt x="13610" y="6752"/>
                  </a:lnTo>
                  <a:lnTo>
                    <a:pt x="13610" y="1940"/>
                  </a:lnTo>
                  <a:lnTo>
                    <a:pt x="5124" y="1940"/>
                  </a:lnTo>
                  <a:lnTo>
                    <a:pt x="31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1838000" y="3402050"/>
              <a:ext cx="241200" cy="200025"/>
            </a:xfrm>
            <a:custGeom>
              <a:rect b="b" l="l" r="r" t="t"/>
              <a:pathLst>
                <a:path extrusionOk="0" h="8001" w="9648">
                  <a:moveTo>
                    <a:pt x="8612" y="931"/>
                  </a:moveTo>
                  <a:lnTo>
                    <a:pt x="8612" y="5050"/>
                  </a:lnTo>
                  <a:lnTo>
                    <a:pt x="1009" y="5050"/>
                  </a:lnTo>
                  <a:lnTo>
                    <a:pt x="1009" y="931"/>
                  </a:lnTo>
                  <a:close/>
                  <a:moveTo>
                    <a:pt x="8692" y="6032"/>
                  </a:moveTo>
                  <a:lnTo>
                    <a:pt x="8692" y="6832"/>
                  </a:lnTo>
                  <a:lnTo>
                    <a:pt x="5423" y="6832"/>
                  </a:lnTo>
                  <a:lnTo>
                    <a:pt x="5423" y="6032"/>
                  </a:lnTo>
                  <a:close/>
                  <a:moveTo>
                    <a:pt x="0" y="0"/>
                  </a:moveTo>
                  <a:lnTo>
                    <a:pt x="0" y="6032"/>
                  </a:lnTo>
                  <a:lnTo>
                    <a:pt x="4465" y="6032"/>
                  </a:lnTo>
                  <a:lnTo>
                    <a:pt x="4465" y="6832"/>
                  </a:lnTo>
                  <a:lnTo>
                    <a:pt x="2202" y="6832"/>
                  </a:lnTo>
                  <a:lnTo>
                    <a:pt x="3408" y="8001"/>
                  </a:lnTo>
                  <a:lnTo>
                    <a:pt x="9647" y="8001"/>
                  </a:lnTo>
                  <a:lnTo>
                    <a:pt x="9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1883150" y="3445250"/>
              <a:ext cx="150225" cy="63150"/>
            </a:xfrm>
            <a:custGeom>
              <a:rect b="b" l="l" r="r" t="t"/>
              <a:pathLst>
                <a:path extrusionOk="0" h="2526" w="6009">
                  <a:moveTo>
                    <a:pt x="1" y="0"/>
                  </a:moveTo>
                  <a:lnTo>
                    <a:pt x="1" y="2526"/>
                  </a:lnTo>
                  <a:lnTo>
                    <a:pt x="6008" y="2526"/>
                  </a:lnTo>
                  <a:lnTo>
                    <a:pt x="6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4"/>
          <p:cNvGrpSpPr/>
          <p:nvPr/>
        </p:nvGrpSpPr>
        <p:grpSpPr>
          <a:xfrm>
            <a:off x="7708392" y="2699680"/>
            <a:ext cx="372710" cy="274452"/>
            <a:chOff x="8046392" y="2699680"/>
            <a:chExt cx="372710" cy="274452"/>
          </a:xfrm>
        </p:grpSpPr>
        <p:sp>
          <p:nvSpPr>
            <p:cNvPr id="975" name="Google Shape;975;p54"/>
            <p:cNvSpPr/>
            <p:nvPr/>
          </p:nvSpPr>
          <p:spPr>
            <a:xfrm>
              <a:off x="8135173" y="2806016"/>
              <a:ext cx="27139" cy="23332"/>
            </a:xfrm>
            <a:custGeom>
              <a:rect b="b" l="l" r="r" t="t"/>
              <a:pathLst>
                <a:path extrusionOk="0" h="852" w="991">
                  <a:moveTo>
                    <a:pt x="0" y="0"/>
                  </a:moveTo>
                  <a:lnTo>
                    <a:pt x="0" y="852"/>
                  </a:lnTo>
                  <a:lnTo>
                    <a:pt x="569" y="852"/>
                  </a:lnTo>
                  <a:cubicBezTo>
                    <a:pt x="801" y="850"/>
                    <a:pt x="990" y="661"/>
                    <a:pt x="990" y="429"/>
                  </a:cubicBezTo>
                  <a:cubicBezTo>
                    <a:pt x="990" y="191"/>
                    <a:pt x="801" y="0"/>
                    <a:pt x="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8046392" y="2699680"/>
              <a:ext cx="372710" cy="274452"/>
            </a:xfrm>
            <a:custGeom>
              <a:rect b="b" l="l" r="r" t="t"/>
              <a:pathLst>
                <a:path extrusionOk="0" h="10022" w="13610">
                  <a:moveTo>
                    <a:pt x="12625" y="1011"/>
                  </a:moveTo>
                  <a:lnTo>
                    <a:pt x="12625" y="2711"/>
                  </a:lnTo>
                  <a:lnTo>
                    <a:pt x="11828" y="2711"/>
                  </a:lnTo>
                  <a:lnTo>
                    <a:pt x="11828" y="1807"/>
                  </a:lnTo>
                  <a:lnTo>
                    <a:pt x="10951" y="1807"/>
                  </a:lnTo>
                  <a:lnTo>
                    <a:pt x="10951" y="1011"/>
                  </a:lnTo>
                  <a:close/>
                  <a:moveTo>
                    <a:pt x="2579" y="1011"/>
                  </a:moveTo>
                  <a:lnTo>
                    <a:pt x="2579" y="1810"/>
                  </a:lnTo>
                  <a:lnTo>
                    <a:pt x="1703" y="1810"/>
                  </a:lnTo>
                  <a:lnTo>
                    <a:pt x="1703" y="2714"/>
                  </a:lnTo>
                  <a:lnTo>
                    <a:pt x="905" y="2714"/>
                  </a:lnTo>
                  <a:lnTo>
                    <a:pt x="905" y="1011"/>
                  </a:lnTo>
                  <a:close/>
                  <a:moveTo>
                    <a:pt x="9979" y="3086"/>
                  </a:moveTo>
                  <a:cubicBezTo>
                    <a:pt x="10610" y="3086"/>
                    <a:pt x="11122" y="3597"/>
                    <a:pt x="11122" y="4227"/>
                  </a:cubicBezTo>
                  <a:lnTo>
                    <a:pt x="10326" y="4227"/>
                  </a:lnTo>
                  <a:cubicBezTo>
                    <a:pt x="10326" y="4036"/>
                    <a:pt x="10171" y="3882"/>
                    <a:pt x="9979" y="3882"/>
                  </a:cubicBezTo>
                  <a:lnTo>
                    <a:pt x="9855" y="3882"/>
                  </a:lnTo>
                  <a:cubicBezTo>
                    <a:pt x="9665" y="3882"/>
                    <a:pt x="9515" y="4035"/>
                    <a:pt x="9515" y="4223"/>
                  </a:cubicBezTo>
                  <a:lnTo>
                    <a:pt x="9515" y="5852"/>
                  </a:lnTo>
                  <a:cubicBezTo>
                    <a:pt x="9515" y="6041"/>
                    <a:pt x="9668" y="6193"/>
                    <a:pt x="9855" y="6193"/>
                  </a:cubicBezTo>
                  <a:lnTo>
                    <a:pt x="9979" y="6193"/>
                  </a:lnTo>
                  <a:cubicBezTo>
                    <a:pt x="10171" y="6193"/>
                    <a:pt x="10326" y="6037"/>
                    <a:pt x="10326" y="5846"/>
                  </a:cubicBezTo>
                  <a:lnTo>
                    <a:pt x="11122" y="5846"/>
                  </a:lnTo>
                  <a:cubicBezTo>
                    <a:pt x="11122" y="6477"/>
                    <a:pt x="10610" y="6989"/>
                    <a:pt x="9979" y="6989"/>
                  </a:cubicBezTo>
                  <a:lnTo>
                    <a:pt x="9858" y="6989"/>
                  </a:lnTo>
                  <a:cubicBezTo>
                    <a:pt x="9228" y="6989"/>
                    <a:pt x="8717" y="6479"/>
                    <a:pt x="8717" y="5850"/>
                  </a:cubicBezTo>
                  <a:lnTo>
                    <a:pt x="8717" y="4224"/>
                  </a:lnTo>
                  <a:cubicBezTo>
                    <a:pt x="8717" y="3596"/>
                    <a:pt x="9228" y="3086"/>
                    <a:pt x="9858" y="3086"/>
                  </a:cubicBezTo>
                  <a:close/>
                  <a:moveTo>
                    <a:pt x="7949" y="3138"/>
                  </a:moveTo>
                  <a:lnTo>
                    <a:pt x="7949" y="3936"/>
                  </a:lnTo>
                  <a:lnTo>
                    <a:pt x="6673" y="3936"/>
                  </a:lnTo>
                  <a:lnTo>
                    <a:pt x="6673" y="4654"/>
                  </a:lnTo>
                  <a:lnTo>
                    <a:pt x="7443" y="4654"/>
                  </a:lnTo>
                  <a:lnTo>
                    <a:pt x="7443" y="5478"/>
                  </a:lnTo>
                  <a:lnTo>
                    <a:pt x="6673" y="5478"/>
                  </a:lnTo>
                  <a:lnTo>
                    <a:pt x="6673" y="6196"/>
                  </a:lnTo>
                  <a:lnTo>
                    <a:pt x="7949" y="6196"/>
                  </a:lnTo>
                  <a:lnTo>
                    <a:pt x="7949" y="6995"/>
                  </a:lnTo>
                  <a:lnTo>
                    <a:pt x="5874" y="6995"/>
                  </a:lnTo>
                  <a:lnTo>
                    <a:pt x="5874" y="3138"/>
                  </a:lnTo>
                  <a:close/>
                  <a:moveTo>
                    <a:pt x="3809" y="3083"/>
                  </a:moveTo>
                  <a:cubicBezTo>
                    <a:pt x="4480" y="3086"/>
                    <a:pt x="5027" y="3635"/>
                    <a:pt x="5027" y="4313"/>
                  </a:cubicBezTo>
                  <a:cubicBezTo>
                    <a:pt x="5027" y="4754"/>
                    <a:pt x="4794" y="5140"/>
                    <a:pt x="4444" y="5356"/>
                  </a:cubicBezTo>
                  <a:lnTo>
                    <a:pt x="4945" y="5857"/>
                  </a:lnTo>
                  <a:lnTo>
                    <a:pt x="4945" y="7098"/>
                  </a:lnTo>
                  <a:lnTo>
                    <a:pt x="4146" y="7098"/>
                  </a:lnTo>
                  <a:lnTo>
                    <a:pt x="4146" y="6185"/>
                  </a:lnTo>
                  <a:lnTo>
                    <a:pt x="3493" y="5529"/>
                  </a:lnTo>
                  <a:lnTo>
                    <a:pt x="3245" y="5529"/>
                  </a:lnTo>
                  <a:lnTo>
                    <a:pt x="3245" y="7097"/>
                  </a:lnTo>
                  <a:lnTo>
                    <a:pt x="2446" y="7097"/>
                  </a:lnTo>
                  <a:lnTo>
                    <a:pt x="2446" y="3083"/>
                  </a:lnTo>
                  <a:close/>
                  <a:moveTo>
                    <a:pt x="12625" y="7282"/>
                  </a:moveTo>
                  <a:lnTo>
                    <a:pt x="12625" y="8985"/>
                  </a:lnTo>
                  <a:lnTo>
                    <a:pt x="10951" y="8985"/>
                  </a:lnTo>
                  <a:lnTo>
                    <a:pt x="10951" y="8186"/>
                  </a:lnTo>
                  <a:lnTo>
                    <a:pt x="11828" y="8186"/>
                  </a:lnTo>
                  <a:lnTo>
                    <a:pt x="11828" y="7282"/>
                  </a:lnTo>
                  <a:close/>
                  <a:moveTo>
                    <a:pt x="1703" y="7285"/>
                  </a:moveTo>
                  <a:lnTo>
                    <a:pt x="1703" y="8189"/>
                  </a:lnTo>
                  <a:lnTo>
                    <a:pt x="2579" y="8189"/>
                  </a:lnTo>
                  <a:lnTo>
                    <a:pt x="2579" y="8987"/>
                  </a:lnTo>
                  <a:lnTo>
                    <a:pt x="905" y="8987"/>
                  </a:lnTo>
                  <a:lnTo>
                    <a:pt x="905" y="7285"/>
                  </a:lnTo>
                  <a:close/>
                  <a:moveTo>
                    <a:pt x="1" y="0"/>
                  </a:moveTo>
                  <a:lnTo>
                    <a:pt x="1" y="10022"/>
                  </a:lnTo>
                  <a:lnTo>
                    <a:pt x="13609" y="10022"/>
                  </a:lnTo>
                  <a:lnTo>
                    <a:pt x="13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4"/>
          <p:cNvGrpSpPr/>
          <p:nvPr/>
        </p:nvGrpSpPr>
        <p:grpSpPr>
          <a:xfrm>
            <a:off x="6237470" y="2699762"/>
            <a:ext cx="372737" cy="323225"/>
            <a:chOff x="6423070" y="2699762"/>
            <a:chExt cx="372737" cy="323225"/>
          </a:xfrm>
        </p:grpSpPr>
        <p:sp>
          <p:nvSpPr>
            <p:cNvPr id="978" name="Google Shape;978;p54"/>
            <p:cNvSpPr/>
            <p:nvPr/>
          </p:nvSpPr>
          <p:spPr>
            <a:xfrm>
              <a:off x="6423070" y="2949348"/>
              <a:ext cx="28426" cy="26974"/>
            </a:xfrm>
            <a:custGeom>
              <a:rect b="b" l="l" r="r" t="t"/>
              <a:pathLst>
                <a:path extrusionOk="0" h="985" w="1038">
                  <a:moveTo>
                    <a:pt x="1" y="1"/>
                  </a:moveTo>
                  <a:lnTo>
                    <a:pt x="1" y="985"/>
                  </a:lnTo>
                  <a:lnTo>
                    <a:pt x="1038" y="985"/>
                  </a:lnTo>
                  <a:lnTo>
                    <a:pt x="1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6522121" y="2902794"/>
              <a:ext cx="27659" cy="24783"/>
            </a:xfrm>
            <a:custGeom>
              <a:rect b="b" l="l" r="r" t="t"/>
              <a:pathLst>
                <a:path extrusionOk="0" h="905" w="1010">
                  <a:moveTo>
                    <a:pt x="0" y="1"/>
                  </a:moveTo>
                  <a:lnTo>
                    <a:pt x="0" y="905"/>
                  </a:lnTo>
                  <a:lnTo>
                    <a:pt x="1009" y="905"/>
                  </a:lnTo>
                  <a:lnTo>
                    <a:pt x="10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6473349" y="2949348"/>
              <a:ext cx="26974" cy="26974"/>
            </a:xfrm>
            <a:custGeom>
              <a:rect b="b" l="l" r="r" t="t"/>
              <a:pathLst>
                <a:path extrusionOk="0" h="985" w="985">
                  <a:moveTo>
                    <a:pt x="1" y="1"/>
                  </a:moveTo>
                  <a:lnTo>
                    <a:pt x="1" y="985"/>
                  </a:lnTo>
                  <a:lnTo>
                    <a:pt x="985" y="985"/>
                  </a:lnTo>
                  <a:lnTo>
                    <a:pt x="9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6473349" y="2998121"/>
              <a:ext cx="26974" cy="24783"/>
            </a:xfrm>
            <a:custGeom>
              <a:rect b="b" l="l" r="r" t="t"/>
              <a:pathLst>
                <a:path extrusionOk="0" h="905" w="985">
                  <a:moveTo>
                    <a:pt x="1" y="0"/>
                  </a:moveTo>
                  <a:lnTo>
                    <a:pt x="1" y="904"/>
                  </a:lnTo>
                  <a:lnTo>
                    <a:pt x="985" y="904"/>
                  </a:lnTo>
                  <a:lnTo>
                    <a:pt x="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6522121" y="2949348"/>
              <a:ext cx="27659" cy="26974"/>
            </a:xfrm>
            <a:custGeom>
              <a:rect b="b" l="l" r="r" t="t"/>
              <a:pathLst>
                <a:path extrusionOk="0" h="985" w="1010">
                  <a:moveTo>
                    <a:pt x="0" y="1"/>
                  </a:moveTo>
                  <a:lnTo>
                    <a:pt x="0" y="985"/>
                  </a:lnTo>
                  <a:lnTo>
                    <a:pt x="1009" y="985"/>
                  </a:lnTo>
                  <a:lnTo>
                    <a:pt x="10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6423070" y="2998121"/>
              <a:ext cx="28426" cy="24783"/>
            </a:xfrm>
            <a:custGeom>
              <a:rect b="b" l="l" r="r" t="t"/>
              <a:pathLst>
                <a:path extrusionOk="0" h="905" w="1038">
                  <a:moveTo>
                    <a:pt x="1" y="0"/>
                  </a:moveTo>
                  <a:lnTo>
                    <a:pt x="1" y="904"/>
                  </a:lnTo>
                  <a:lnTo>
                    <a:pt x="1038" y="904"/>
                  </a:lnTo>
                  <a:lnTo>
                    <a:pt x="10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6473349" y="2902794"/>
              <a:ext cx="26974" cy="24783"/>
            </a:xfrm>
            <a:custGeom>
              <a:rect b="b" l="l" r="r" t="t"/>
              <a:pathLst>
                <a:path extrusionOk="0" h="905" w="985">
                  <a:moveTo>
                    <a:pt x="1" y="1"/>
                  </a:moveTo>
                  <a:lnTo>
                    <a:pt x="1" y="905"/>
                  </a:lnTo>
                  <a:lnTo>
                    <a:pt x="985" y="905"/>
                  </a:lnTo>
                  <a:lnTo>
                    <a:pt x="9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6444923" y="2699762"/>
              <a:ext cx="313750" cy="48773"/>
            </a:xfrm>
            <a:custGeom>
              <a:rect b="b" l="l" r="r" t="t"/>
              <a:pathLst>
                <a:path extrusionOk="0" h="1781" w="11457">
                  <a:moveTo>
                    <a:pt x="1" y="0"/>
                  </a:moveTo>
                  <a:lnTo>
                    <a:pt x="1" y="1780"/>
                  </a:lnTo>
                  <a:lnTo>
                    <a:pt x="2287" y="1780"/>
                  </a:lnTo>
                  <a:lnTo>
                    <a:pt x="2287" y="796"/>
                  </a:lnTo>
                  <a:lnTo>
                    <a:pt x="11457" y="796"/>
                  </a:lnTo>
                  <a:lnTo>
                    <a:pt x="11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6423070" y="2848928"/>
              <a:ext cx="372737" cy="174059"/>
            </a:xfrm>
            <a:custGeom>
              <a:rect b="b" l="l" r="r" t="t"/>
              <a:pathLst>
                <a:path extrusionOk="0" h="6356" w="13611">
                  <a:moveTo>
                    <a:pt x="7125" y="1887"/>
                  </a:moveTo>
                  <a:lnTo>
                    <a:pt x="7125" y="2685"/>
                  </a:lnTo>
                  <a:lnTo>
                    <a:pt x="6328" y="2685"/>
                  </a:lnTo>
                  <a:lnTo>
                    <a:pt x="6328" y="1887"/>
                  </a:lnTo>
                  <a:close/>
                  <a:moveTo>
                    <a:pt x="7125" y="3695"/>
                  </a:moveTo>
                  <a:lnTo>
                    <a:pt x="7125" y="4493"/>
                  </a:lnTo>
                  <a:lnTo>
                    <a:pt x="6328" y="4493"/>
                  </a:lnTo>
                  <a:lnTo>
                    <a:pt x="6328" y="3695"/>
                  </a:lnTo>
                  <a:close/>
                  <a:moveTo>
                    <a:pt x="10434" y="1005"/>
                  </a:moveTo>
                  <a:cubicBezTo>
                    <a:pt x="11638" y="1005"/>
                    <a:pt x="12617" y="1985"/>
                    <a:pt x="12617" y="3188"/>
                  </a:cubicBezTo>
                  <a:cubicBezTo>
                    <a:pt x="12617" y="4391"/>
                    <a:pt x="11637" y="5372"/>
                    <a:pt x="10434" y="5372"/>
                  </a:cubicBezTo>
                  <a:cubicBezTo>
                    <a:pt x="9231" y="5372"/>
                    <a:pt x="8249" y="4391"/>
                    <a:pt x="8249" y="3188"/>
                  </a:cubicBezTo>
                  <a:cubicBezTo>
                    <a:pt x="8249" y="1985"/>
                    <a:pt x="9229" y="1005"/>
                    <a:pt x="10434" y="1005"/>
                  </a:cubicBezTo>
                  <a:close/>
                  <a:moveTo>
                    <a:pt x="1" y="1"/>
                  </a:moveTo>
                  <a:lnTo>
                    <a:pt x="1" y="1171"/>
                  </a:lnTo>
                  <a:lnTo>
                    <a:pt x="5424" y="1171"/>
                  </a:lnTo>
                  <a:lnTo>
                    <a:pt x="5424" y="6355"/>
                  </a:lnTo>
                  <a:lnTo>
                    <a:pt x="13611" y="6355"/>
                  </a:lnTo>
                  <a:lnTo>
                    <a:pt x="13611" y="6352"/>
                  </a:lnTo>
                  <a:lnTo>
                    <a:pt x="13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6423070" y="2770306"/>
              <a:ext cx="372710" cy="56851"/>
            </a:xfrm>
            <a:custGeom>
              <a:rect b="b" l="l" r="r" t="t"/>
              <a:pathLst>
                <a:path extrusionOk="0" h="2076" w="13610">
                  <a:moveTo>
                    <a:pt x="1" y="1"/>
                  </a:moveTo>
                  <a:lnTo>
                    <a:pt x="1" y="2074"/>
                  </a:lnTo>
                  <a:lnTo>
                    <a:pt x="10021" y="2074"/>
                  </a:lnTo>
                  <a:lnTo>
                    <a:pt x="10021" y="1039"/>
                  </a:lnTo>
                  <a:lnTo>
                    <a:pt x="10820" y="1039"/>
                  </a:lnTo>
                  <a:lnTo>
                    <a:pt x="10820" y="2075"/>
                  </a:lnTo>
                  <a:lnTo>
                    <a:pt x="13609" y="2075"/>
                  </a:lnTo>
                  <a:lnTo>
                    <a:pt x="13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6670438" y="2899973"/>
              <a:ext cx="77308" cy="74350"/>
            </a:xfrm>
            <a:custGeom>
              <a:rect b="b" l="l" r="r" t="t"/>
              <a:pathLst>
                <a:path extrusionOk="0" h="2715" w="2823">
                  <a:moveTo>
                    <a:pt x="988" y="0"/>
                  </a:moveTo>
                  <a:cubicBezTo>
                    <a:pt x="418" y="171"/>
                    <a:pt x="1" y="701"/>
                    <a:pt x="1" y="1328"/>
                  </a:cubicBezTo>
                  <a:cubicBezTo>
                    <a:pt x="1" y="2092"/>
                    <a:pt x="623" y="2715"/>
                    <a:pt x="1387" y="2715"/>
                  </a:cubicBezTo>
                  <a:cubicBezTo>
                    <a:pt x="1423" y="2715"/>
                    <a:pt x="1458" y="2713"/>
                    <a:pt x="1494" y="2711"/>
                  </a:cubicBezTo>
                  <a:cubicBezTo>
                    <a:pt x="2172" y="2658"/>
                    <a:pt x="2719" y="2114"/>
                    <a:pt x="2771" y="1436"/>
                  </a:cubicBezTo>
                  <a:cubicBezTo>
                    <a:pt x="2822" y="763"/>
                    <a:pt x="2391" y="179"/>
                    <a:pt x="1787" y="0"/>
                  </a:cubicBezTo>
                  <a:lnTo>
                    <a:pt x="1787" y="875"/>
                  </a:lnTo>
                  <a:lnTo>
                    <a:pt x="988" y="875"/>
                  </a:lnTo>
                  <a:lnTo>
                    <a:pt x="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6522121" y="2998121"/>
              <a:ext cx="27659" cy="24783"/>
            </a:xfrm>
            <a:custGeom>
              <a:rect b="b" l="l" r="r" t="t"/>
              <a:pathLst>
                <a:path extrusionOk="0" h="905" w="1010">
                  <a:moveTo>
                    <a:pt x="0" y="0"/>
                  </a:moveTo>
                  <a:lnTo>
                    <a:pt x="0" y="904"/>
                  </a:lnTo>
                  <a:lnTo>
                    <a:pt x="1009" y="904"/>
                  </a:ln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6423070" y="2902794"/>
              <a:ext cx="28426" cy="24783"/>
            </a:xfrm>
            <a:custGeom>
              <a:rect b="b" l="l" r="r" t="t"/>
              <a:pathLst>
                <a:path extrusionOk="0" h="905" w="1038">
                  <a:moveTo>
                    <a:pt x="1" y="1"/>
                  </a:moveTo>
                  <a:lnTo>
                    <a:pt x="1" y="905"/>
                  </a:lnTo>
                  <a:lnTo>
                    <a:pt x="1038" y="905"/>
                  </a:lnTo>
                  <a:lnTo>
                    <a:pt x="1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54"/>
          <p:cNvGrpSpPr/>
          <p:nvPr/>
        </p:nvGrpSpPr>
        <p:grpSpPr>
          <a:xfrm>
            <a:off x="6967700" y="2699708"/>
            <a:ext cx="372737" cy="371969"/>
            <a:chOff x="7229500" y="2699708"/>
            <a:chExt cx="372737" cy="371969"/>
          </a:xfrm>
        </p:grpSpPr>
        <p:sp>
          <p:nvSpPr>
            <p:cNvPr id="992" name="Google Shape;992;p54"/>
            <p:cNvSpPr/>
            <p:nvPr/>
          </p:nvSpPr>
          <p:spPr>
            <a:xfrm>
              <a:off x="7300838" y="2774633"/>
              <a:ext cx="49622" cy="53209"/>
            </a:xfrm>
            <a:custGeom>
              <a:rect b="b" l="l" r="r" t="t"/>
              <a:pathLst>
                <a:path extrusionOk="0" h="1943" w="1812">
                  <a:moveTo>
                    <a:pt x="0" y="0"/>
                  </a:moveTo>
                  <a:lnTo>
                    <a:pt x="0" y="1942"/>
                  </a:lnTo>
                  <a:lnTo>
                    <a:pt x="1811" y="97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7229500" y="2699708"/>
              <a:ext cx="202403" cy="203115"/>
            </a:xfrm>
            <a:custGeom>
              <a:rect b="b" l="l" r="r" t="t"/>
              <a:pathLst>
                <a:path extrusionOk="0" h="7417" w="7391">
                  <a:moveTo>
                    <a:pt x="1808" y="1403"/>
                  </a:moveTo>
                  <a:lnTo>
                    <a:pt x="6100" y="3707"/>
                  </a:lnTo>
                  <a:lnTo>
                    <a:pt x="1808" y="6012"/>
                  </a:lnTo>
                  <a:lnTo>
                    <a:pt x="1808" y="1403"/>
                  </a:lnTo>
                  <a:close/>
                  <a:moveTo>
                    <a:pt x="1" y="1"/>
                  </a:moveTo>
                  <a:lnTo>
                    <a:pt x="1" y="7417"/>
                  </a:lnTo>
                  <a:lnTo>
                    <a:pt x="7391" y="7417"/>
                  </a:lnTo>
                  <a:lnTo>
                    <a:pt x="73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7229500" y="2969038"/>
              <a:ext cx="372737" cy="29110"/>
            </a:xfrm>
            <a:custGeom>
              <a:rect b="b" l="l" r="r" t="t"/>
              <a:pathLst>
                <a:path extrusionOk="0" h="1063" w="13611">
                  <a:moveTo>
                    <a:pt x="1" y="1"/>
                  </a:moveTo>
                  <a:lnTo>
                    <a:pt x="1" y="1062"/>
                  </a:lnTo>
                  <a:lnTo>
                    <a:pt x="13611" y="1062"/>
                  </a:lnTo>
                  <a:lnTo>
                    <a:pt x="13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7254996" y="3020001"/>
              <a:ext cx="321746" cy="51675"/>
            </a:xfrm>
            <a:custGeom>
              <a:rect b="b" l="l" r="r" t="t"/>
              <a:pathLst>
                <a:path extrusionOk="0" h="1887" w="11749">
                  <a:moveTo>
                    <a:pt x="0" y="0"/>
                  </a:moveTo>
                  <a:lnTo>
                    <a:pt x="206" y="1887"/>
                  </a:lnTo>
                  <a:lnTo>
                    <a:pt x="11544" y="1887"/>
                  </a:lnTo>
                  <a:lnTo>
                    <a:pt x="117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7449291" y="2824884"/>
              <a:ext cx="123096" cy="122301"/>
            </a:xfrm>
            <a:custGeom>
              <a:rect b="b" l="l" r="r" t="t"/>
              <a:pathLst>
                <a:path extrusionOk="0" h="4466" w="4495">
                  <a:moveTo>
                    <a:pt x="2255" y="1"/>
                  </a:moveTo>
                  <a:cubicBezTo>
                    <a:pt x="1671" y="1"/>
                    <a:pt x="1197" y="475"/>
                    <a:pt x="1197" y="1058"/>
                  </a:cubicBezTo>
                  <a:lnTo>
                    <a:pt x="1197" y="1437"/>
                  </a:lnTo>
                  <a:cubicBezTo>
                    <a:pt x="1197" y="1514"/>
                    <a:pt x="1206" y="1593"/>
                    <a:pt x="1222" y="1666"/>
                  </a:cubicBezTo>
                  <a:cubicBezTo>
                    <a:pt x="1285" y="1944"/>
                    <a:pt x="1456" y="2182"/>
                    <a:pt x="1689" y="2329"/>
                  </a:cubicBezTo>
                  <a:lnTo>
                    <a:pt x="439" y="2898"/>
                  </a:lnTo>
                  <a:cubicBezTo>
                    <a:pt x="172" y="3021"/>
                    <a:pt x="0" y="3289"/>
                    <a:pt x="0" y="3582"/>
                  </a:cubicBezTo>
                  <a:lnTo>
                    <a:pt x="0" y="4466"/>
                  </a:lnTo>
                  <a:lnTo>
                    <a:pt x="4493" y="4466"/>
                  </a:lnTo>
                  <a:lnTo>
                    <a:pt x="4494" y="3589"/>
                  </a:lnTo>
                  <a:cubicBezTo>
                    <a:pt x="4494" y="3298"/>
                    <a:pt x="4322" y="3034"/>
                    <a:pt x="4055" y="2911"/>
                  </a:cubicBezTo>
                  <a:lnTo>
                    <a:pt x="2806" y="2348"/>
                  </a:lnTo>
                  <a:cubicBezTo>
                    <a:pt x="3038" y="2203"/>
                    <a:pt x="3210" y="1966"/>
                    <a:pt x="3272" y="1689"/>
                  </a:cubicBezTo>
                  <a:cubicBezTo>
                    <a:pt x="3288" y="1616"/>
                    <a:pt x="3297" y="1541"/>
                    <a:pt x="3297" y="1462"/>
                  </a:cubicBezTo>
                  <a:lnTo>
                    <a:pt x="32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54"/>
          <p:cNvGrpSpPr/>
          <p:nvPr/>
        </p:nvGrpSpPr>
        <p:grpSpPr>
          <a:xfrm>
            <a:off x="5496779" y="2699680"/>
            <a:ext cx="364329" cy="372737"/>
            <a:chOff x="5606179" y="2699680"/>
            <a:chExt cx="364329" cy="372737"/>
          </a:xfrm>
        </p:grpSpPr>
        <p:sp>
          <p:nvSpPr>
            <p:cNvPr id="998" name="Google Shape;998;p54"/>
            <p:cNvSpPr/>
            <p:nvPr/>
          </p:nvSpPr>
          <p:spPr>
            <a:xfrm>
              <a:off x="5727056" y="2699708"/>
              <a:ext cx="50991" cy="26974"/>
            </a:xfrm>
            <a:custGeom>
              <a:rect b="b" l="l" r="r" t="t"/>
              <a:pathLst>
                <a:path extrusionOk="0" h="985" w="1862">
                  <a:moveTo>
                    <a:pt x="1" y="1"/>
                  </a:moveTo>
                  <a:lnTo>
                    <a:pt x="1" y="985"/>
                  </a:lnTo>
                  <a:lnTo>
                    <a:pt x="1861" y="985"/>
                  </a:lnTo>
                  <a:lnTo>
                    <a:pt x="18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5606179" y="2699680"/>
              <a:ext cx="294115" cy="372737"/>
            </a:xfrm>
            <a:custGeom>
              <a:rect b="b" l="l" r="r" t="t"/>
              <a:pathLst>
                <a:path extrusionOk="0" h="13611" w="10740">
                  <a:moveTo>
                    <a:pt x="1" y="0"/>
                  </a:moveTo>
                  <a:lnTo>
                    <a:pt x="1" y="13610"/>
                  </a:lnTo>
                  <a:lnTo>
                    <a:pt x="10740" y="13610"/>
                  </a:lnTo>
                  <a:lnTo>
                    <a:pt x="10740" y="8256"/>
                  </a:lnTo>
                  <a:lnTo>
                    <a:pt x="9729" y="9265"/>
                  </a:lnTo>
                  <a:lnTo>
                    <a:pt x="9729" y="12601"/>
                  </a:lnTo>
                  <a:lnTo>
                    <a:pt x="1011" y="12601"/>
                  </a:lnTo>
                  <a:lnTo>
                    <a:pt x="1011" y="984"/>
                  </a:lnTo>
                  <a:lnTo>
                    <a:pt x="3643" y="984"/>
                  </a:lnTo>
                  <a:lnTo>
                    <a:pt x="3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5655718" y="2748398"/>
              <a:ext cx="195830" cy="274507"/>
            </a:xfrm>
            <a:custGeom>
              <a:rect b="b" l="l" r="r" t="t"/>
              <a:pathLst>
                <a:path extrusionOk="0" h="10024" w="7151">
                  <a:moveTo>
                    <a:pt x="0" y="0"/>
                  </a:moveTo>
                  <a:lnTo>
                    <a:pt x="0" y="3"/>
                  </a:lnTo>
                  <a:lnTo>
                    <a:pt x="0" y="10023"/>
                  </a:lnTo>
                  <a:lnTo>
                    <a:pt x="7151" y="10023"/>
                  </a:lnTo>
                  <a:lnTo>
                    <a:pt x="7151" y="8336"/>
                  </a:lnTo>
                  <a:lnTo>
                    <a:pt x="6442" y="9042"/>
                  </a:lnTo>
                  <a:lnTo>
                    <a:pt x="930" y="9042"/>
                  </a:lnTo>
                  <a:lnTo>
                    <a:pt x="930" y="8243"/>
                  </a:lnTo>
                  <a:lnTo>
                    <a:pt x="4519" y="8243"/>
                  </a:lnTo>
                  <a:lnTo>
                    <a:pt x="4519" y="7259"/>
                  </a:lnTo>
                  <a:lnTo>
                    <a:pt x="983" y="7259"/>
                  </a:lnTo>
                  <a:lnTo>
                    <a:pt x="983" y="2340"/>
                  </a:lnTo>
                  <a:lnTo>
                    <a:pt x="1780" y="2340"/>
                  </a:lnTo>
                  <a:lnTo>
                    <a:pt x="1780" y="4073"/>
                  </a:lnTo>
                  <a:lnTo>
                    <a:pt x="2423" y="3432"/>
                  </a:lnTo>
                  <a:lnTo>
                    <a:pt x="3265" y="4243"/>
                  </a:lnTo>
                  <a:lnTo>
                    <a:pt x="4831" y="2712"/>
                  </a:lnTo>
                  <a:lnTo>
                    <a:pt x="3775" y="2712"/>
                  </a:lnTo>
                  <a:lnTo>
                    <a:pt x="3775" y="1915"/>
                  </a:lnTo>
                  <a:lnTo>
                    <a:pt x="6142" y="1915"/>
                  </a:lnTo>
                  <a:lnTo>
                    <a:pt x="6142" y="4360"/>
                  </a:lnTo>
                  <a:lnTo>
                    <a:pt x="5343" y="4360"/>
                  </a:lnTo>
                  <a:lnTo>
                    <a:pt x="5343" y="3336"/>
                  </a:lnTo>
                  <a:lnTo>
                    <a:pt x="3265" y="5359"/>
                  </a:lnTo>
                  <a:lnTo>
                    <a:pt x="2432" y="4555"/>
                  </a:lnTo>
                  <a:lnTo>
                    <a:pt x="1780" y="5206"/>
                  </a:lnTo>
                  <a:lnTo>
                    <a:pt x="1780" y="6460"/>
                  </a:lnTo>
                  <a:lnTo>
                    <a:pt x="5200" y="6460"/>
                  </a:lnTo>
                  <a:lnTo>
                    <a:pt x="7151" y="4506"/>
                  </a:lnTo>
                  <a:lnTo>
                    <a:pt x="7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5931292" y="2806509"/>
              <a:ext cx="39215" cy="37709"/>
            </a:xfrm>
            <a:custGeom>
              <a:rect b="b" l="l" r="r" t="t"/>
              <a:pathLst>
                <a:path extrusionOk="0" h="1377" w="1432">
                  <a:moveTo>
                    <a:pt x="820" y="0"/>
                  </a:moveTo>
                  <a:cubicBezTo>
                    <a:pt x="677" y="0"/>
                    <a:pt x="534" y="54"/>
                    <a:pt x="425" y="163"/>
                  </a:cubicBezTo>
                  <a:lnTo>
                    <a:pt x="1" y="587"/>
                  </a:lnTo>
                  <a:lnTo>
                    <a:pt x="790" y="1376"/>
                  </a:lnTo>
                  <a:lnTo>
                    <a:pt x="1214" y="952"/>
                  </a:lnTo>
                  <a:cubicBezTo>
                    <a:pt x="1431" y="735"/>
                    <a:pt x="1431" y="380"/>
                    <a:pt x="1214" y="163"/>
                  </a:cubicBezTo>
                  <a:cubicBezTo>
                    <a:pt x="1105" y="54"/>
                    <a:pt x="962" y="0"/>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5799817" y="2699708"/>
              <a:ext cx="100448" cy="150179"/>
            </a:xfrm>
            <a:custGeom>
              <a:rect b="b" l="l" r="r" t="t"/>
              <a:pathLst>
                <a:path extrusionOk="0" h="5484" w="3668">
                  <a:moveTo>
                    <a:pt x="0" y="1"/>
                  </a:moveTo>
                  <a:lnTo>
                    <a:pt x="0" y="985"/>
                  </a:lnTo>
                  <a:lnTo>
                    <a:pt x="2658" y="985"/>
                  </a:lnTo>
                  <a:lnTo>
                    <a:pt x="2658" y="5483"/>
                  </a:lnTo>
                  <a:lnTo>
                    <a:pt x="3667" y="4486"/>
                  </a:lnTo>
                  <a:lnTo>
                    <a:pt x="3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5801241" y="2837782"/>
              <a:ext cx="136350" cy="136350"/>
            </a:xfrm>
            <a:custGeom>
              <a:rect b="b" l="l" r="r" t="t"/>
              <a:pathLst>
                <a:path extrusionOk="0" h="4979" w="4979">
                  <a:moveTo>
                    <a:pt x="4190" y="1"/>
                  </a:moveTo>
                  <a:lnTo>
                    <a:pt x="1" y="4190"/>
                  </a:lnTo>
                  <a:lnTo>
                    <a:pt x="1" y="4979"/>
                  </a:lnTo>
                  <a:lnTo>
                    <a:pt x="791" y="4979"/>
                  </a:lnTo>
                  <a:lnTo>
                    <a:pt x="4979" y="790"/>
                  </a:lnTo>
                  <a:lnTo>
                    <a:pt x="4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54"/>
          <p:cNvGrpSpPr/>
          <p:nvPr/>
        </p:nvGrpSpPr>
        <p:grpSpPr>
          <a:xfrm>
            <a:off x="4745626" y="2699845"/>
            <a:ext cx="372737" cy="372572"/>
            <a:chOff x="4778826" y="2699845"/>
            <a:chExt cx="372737" cy="372572"/>
          </a:xfrm>
        </p:grpSpPr>
        <p:sp>
          <p:nvSpPr>
            <p:cNvPr id="1005" name="Google Shape;1005;p54"/>
            <p:cNvSpPr/>
            <p:nvPr/>
          </p:nvSpPr>
          <p:spPr>
            <a:xfrm>
              <a:off x="4889927" y="2699845"/>
              <a:ext cx="121891" cy="184055"/>
            </a:xfrm>
            <a:custGeom>
              <a:rect b="b" l="l" r="r" t="t"/>
              <a:pathLst>
                <a:path extrusionOk="0" h="6721" w="4451">
                  <a:moveTo>
                    <a:pt x="2759" y="0"/>
                  </a:moveTo>
                  <a:cubicBezTo>
                    <a:pt x="1679" y="0"/>
                    <a:pt x="702" y="445"/>
                    <a:pt x="0" y="1159"/>
                  </a:cubicBezTo>
                  <a:lnTo>
                    <a:pt x="1580" y="3096"/>
                  </a:lnTo>
                  <a:lnTo>
                    <a:pt x="1580" y="5802"/>
                  </a:lnTo>
                  <a:lnTo>
                    <a:pt x="1091" y="6720"/>
                  </a:lnTo>
                  <a:lnTo>
                    <a:pt x="4451" y="6720"/>
                  </a:lnTo>
                  <a:lnTo>
                    <a:pt x="4451" y="5283"/>
                  </a:lnTo>
                  <a:lnTo>
                    <a:pt x="3442" y="3462"/>
                  </a:lnTo>
                  <a:lnTo>
                    <a:pt x="3442" y="61"/>
                  </a:lnTo>
                  <a:cubicBezTo>
                    <a:pt x="3220" y="20"/>
                    <a:pt x="2992" y="0"/>
                    <a:pt x="2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5005957" y="2708498"/>
              <a:ext cx="64601" cy="174552"/>
            </a:xfrm>
            <a:custGeom>
              <a:rect b="b" l="l" r="r" t="t"/>
              <a:pathLst>
                <a:path extrusionOk="0" h="6374" w="2359">
                  <a:moveTo>
                    <a:pt x="1" y="0"/>
                  </a:moveTo>
                  <a:lnTo>
                    <a:pt x="1" y="2934"/>
                  </a:lnTo>
                  <a:lnTo>
                    <a:pt x="1010" y="4741"/>
                  </a:lnTo>
                  <a:lnTo>
                    <a:pt x="1010" y="6374"/>
                  </a:lnTo>
                  <a:cubicBezTo>
                    <a:pt x="1817" y="5648"/>
                    <a:pt x="2358" y="4620"/>
                    <a:pt x="2358" y="3531"/>
                  </a:cubicBezTo>
                  <a:cubicBezTo>
                    <a:pt x="2358" y="1941"/>
                    <a:pt x="1384" y="57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4859803" y="2749110"/>
              <a:ext cx="51539" cy="134789"/>
            </a:xfrm>
            <a:custGeom>
              <a:rect b="b" l="l" r="r" t="t"/>
              <a:pathLst>
                <a:path extrusionOk="0" h="4922" w="1882">
                  <a:moveTo>
                    <a:pt x="594" y="0"/>
                  </a:moveTo>
                  <a:cubicBezTo>
                    <a:pt x="220" y="595"/>
                    <a:pt x="1" y="1300"/>
                    <a:pt x="1" y="2055"/>
                  </a:cubicBezTo>
                  <a:cubicBezTo>
                    <a:pt x="1" y="3153"/>
                    <a:pt x="466" y="4188"/>
                    <a:pt x="1278" y="4921"/>
                  </a:cubicBezTo>
                  <a:lnTo>
                    <a:pt x="1290" y="4921"/>
                  </a:lnTo>
                  <a:lnTo>
                    <a:pt x="1882" y="3805"/>
                  </a:lnTo>
                  <a:lnTo>
                    <a:pt x="1882" y="1579"/>
                  </a:lnTo>
                  <a:lnTo>
                    <a:pt x="5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4778826" y="2905669"/>
              <a:ext cx="372737" cy="166747"/>
            </a:xfrm>
            <a:custGeom>
              <a:rect b="b" l="l" r="r" t="t"/>
              <a:pathLst>
                <a:path extrusionOk="0" h="6089" w="13611">
                  <a:moveTo>
                    <a:pt x="2341" y="985"/>
                  </a:moveTo>
                  <a:lnTo>
                    <a:pt x="2341" y="4334"/>
                  </a:lnTo>
                  <a:lnTo>
                    <a:pt x="3512" y="4334"/>
                  </a:lnTo>
                  <a:lnTo>
                    <a:pt x="3512" y="5132"/>
                  </a:lnTo>
                  <a:lnTo>
                    <a:pt x="1544" y="5132"/>
                  </a:lnTo>
                  <a:lnTo>
                    <a:pt x="1544" y="985"/>
                  </a:lnTo>
                  <a:close/>
                  <a:moveTo>
                    <a:pt x="5263" y="985"/>
                  </a:moveTo>
                  <a:lnTo>
                    <a:pt x="5263" y="5132"/>
                  </a:lnTo>
                  <a:lnTo>
                    <a:pt x="4466" y="5132"/>
                  </a:lnTo>
                  <a:lnTo>
                    <a:pt x="4466" y="985"/>
                  </a:lnTo>
                  <a:close/>
                  <a:moveTo>
                    <a:pt x="7073" y="985"/>
                  </a:moveTo>
                  <a:lnTo>
                    <a:pt x="7073" y="3711"/>
                  </a:lnTo>
                  <a:lnTo>
                    <a:pt x="7579" y="4212"/>
                  </a:lnTo>
                  <a:lnTo>
                    <a:pt x="8083" y="3711"/>
                  </a:lnTo>
                  <a:lnTo>
                    <a:pt x="8083" y="1012"/>
                  </a:lnTo>
                  <a:lnTo>
                    <a:pt x="8855" y="1012"/>
                  </a:lnTo>
                  <a:lnTo>
                    <a:pt x="8852" y="4042"/>
                  </a:lnTo>
                  <a:lnTo>
                    <a:pt x="7773" y="5132"/>
                  </a:lnTo>
                  <a:lnTo>
                    <a:pt x="7353" y="5132"/>
                  </a:lnTo>
                  <a:lnTo>
                    <a:pt x="6275" y="4044"/>
                  </a:lnTo>
                  <a:lnTo>
                    <a:pt x="6275" y="985"/>
                  </a:lnTo>
                  <a:close/>
                  <a:moveTo>
                    <a:pt x="12014" y="1014"/>
                  </a:moveTo>
                  <a:lnTo>
                    <a:pt x="12014" y="1836"/>
                  </a:lnTo>
                  <a:lnTo>
                    <a:pt x="10633" y="1836"/>
                  </a:lnTo>
                  <a:lnTo>
                    <a:pt x="10633" y="2660"/>
                  </a:lnTo>
                  <a:lnTo>
                    <a:pt x="11484" y="2660"/>
                  </a:lnTo>
                  <a:lnTo>
                    <a:pt x="11484" y="3459"/>
                  </a:lnTo>
                  <a:lnTo>
                    <a:pt x="10633" y="3459"/>
                  </a:lnTo>
                  <a:lnTo>
                    <a:pt x="10633" y="4309"/>
                  </a:lnTo>
                  <a:lnTo>
                    <a:pt x="12014" y="4309"/>
                  </a:lnTo>
                  <a:lnTo>
                    <a:pt x="12014" y="5133"/>
                  </a:lnTo>
                  <a:lnTo>
                    <a:pt x="9808" y="5133"/>
                  </a:lnTo>
                  <a:lnTo>
                    <a:pt x="9808" y="1014"/>
                  </a:lnTo>
                  <a:close/>
                  <a:moveTo>
                    <a:pt x="1" y="1"/>
                  </a:moveTo>
                  <a:lnTo>
                    <a:pt x="1" y="6088"/>
                  </a:lnTo>
                  <a:lnTo>
                    <a:pt x="13611" y="6088"/>
                  </a:lnTo>
                  <a:lnTo>
                    <a:pt x="13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4"/>
          <p:cNvGrpSpPr/>
          <p:nvPr/>
        </p:nvGrpSpPr>
        <p:grpSpPr>
          <a:xfrm>
            <a:off x="4025857" y="2699708"/>
            <a:ext cx="372737" cy="372709"/>
            <a:chOff x="3982857" y="2699708"/>
            <a:chExt cx="372737" cy="372709"/>
          </a:xfrm>
        </p:grpSpPr>
        <p:sp>
          <p:nvSpPr>
            <p:cNvPr id="1010" name="Google Shape;1010;p54"/>
            <p:cNvSpPr/>
            <p:nvPr/>
          </p:nvSpPr>
          <p:spPr>
            <a:xfrm>
              <a:off x="4126655" y="2750178"/>
              <a:ext cx="67394" cy="126929"/>
            </a:xfrm>
            <a:custGeom>
              <a:rect b="b" l="l" r="r" t="t"/>
              <a:pathLst>
                <a:path extrusionOk="0" h="4635" w="2461">
                  <a:moveTo>
                    <a:pt x="1546" y="1"/>
                  </a:moveTo>
                  <a:cubicBezTo>
                    <a:pt x="950" y="1"/>
                    <a:pt x="409" y="230"/>
                    <a:pt x="1" y="603"/>
                  </a:cubicBezTo>
                  <a:lnTo>
                    <a:pt x="944" y="1761"/>
                  </a:lnTo>
                  <a:lnTo>
                    <a:pt x="944" y="3592"/>
                  </a:lnTo>
                  <a:lnTo>
                    <a:pt x="521" y="4393"/>
                  </a:lnTo>
                  <a:cubicBezTo>
                    <a:pt x="833" y="4547"/>
                    <a:pt x="1183" y="4635"/>
                    <a:pt x="1555" y="4635"/>
                  </a:cubicBezTo>
                  <a:cubicBezTo>
                    <a:pt x="1876" y="4635"/>
                    <a:pt x="2182" y="4569"/>
                    <a:pt x="2460" y="4451"/>
                  </a:cubicBezTo>
                  <a:lnTo>
                    <a:pt x="2460" y="3273"/>
                  </a:lnTo>
                  <a:lnTo>
                    <a:pt x="1796" y="2084"/>
                  </a:lnTo>
                  <a:lnTo>
                    <a:pt x="1796" y="14"/>
                  </a:lnTo>
                  <a:cubicBezTo>
                    <a:pt x="1714" y="5"/>
                    <a:pt x="1629" y="1"/>
                    <a:pt x="1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3982857" y="2998230"/>
              <a:ext cx="372737" cy="74186"/>
            </a:xfrm>
            <a:custGeom>
              <a:rect b="b" l="l" r="r" t="t"/>
              <a:pathLst>
                <a:path extrusionOk="0" h="2709" w="13611">
                  <a:moveTo>
                    <a:pt x="1" y="0"/>
                  </a:moveTo>
                  <a:lnTo>
                    <a:pt x="1" y="2708"/>
                  </a:lnTo>
                  <a:lnTo>
                    <a:pt x="13611" y="2708"/>
                  </a:lnTo>
                  <a:lnTo>
                    <a:pt x="13611" y="2"/>
                  </a:lnTo>
                  <a:lnTo>
                    <a:pt x="12284" y="1566"/>
                  </a:lnTo>
                  <a:lnTo>
                    <a:pt x="1334" y="156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4105569" y="2784272"/>
              <a:ext cx="25139" cy="73036"/>
            </a:xfrm>
            <a:custGeom>
              <a:rect b="b" l="l" r="r" t="t"/>
              <a:pathLst>
                <a:path extrusionOk="0" h="2667" w="918">
                  <a:moveTo>
                    <a:pt x="257" y="1"/>
                  </a:moveTo>
                  <a:cubicBezTo>
                    <a:pt x="94" y="320"/>
                    <a:pt x="1" y="682"/>
                    <a:pt x="1" y="1064"/>
                  </a:cubicBezTo>
                  <a:cubicBezTo>
                    <a:pt x="1" y="1684"/>
                    <a:pt x="246" y="2249"/>
                    <a:pt x="642" y="2666"/>
                  </a:cubicBezTo>
                  <a:lnTo>
                    <a:pt x="918" y="2149"/>
                  </a:lnTo>
                  <a:lnTo>
                    <a:pt x="918" y="810"/>
                  </a:lnTo>
                  <a:lnTo>
                    <a:pt x="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4197609" y="2756504"/>
              <a:ext cx="35573" cy="100010"/>
            </a:xfrm>
            <a:custGeom>
              <a:rect b="b" l="l" r="r" t="t"/>
              <a:pathLst>
                <a:path extrusionOk="0" h="3652" w="1299">
                  <a:moveTo>
                    <a:pt x="1" y="0"/>
                  </a:moveTo>
                  <a:lnTo>
                    <a:pt x="1" y="1648"/>
                  </a:lnTo>
                  <a:lnTo>
                    <a:pt x="666" y="2814"/>
                  </a:lnTo>
                  <a:lnTo>
                    <a:pt x="666" y="3651"/>
                  </a:lnTo>
                  <a:cubicBezTo>
                    <a:pt x="1058" y="3236"/>
                    <a:pt x="1298" y="2682"/>
                    <a:pt x="1298" y="2072"/>
                  </a:cubicBezTo>
                  <a:cubicBezTo>
                    <a:pt x="1298" y="1168"/>
                    <a:pt x="771" y="38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4325004" y="2859033"/>
              <a:ext cx="30562" cy="51785"/>
            </a:xfrm>
            <a:custGeom>
              <a:rect b="b" l="l" r="r" t="t"/>
              <a:pathLst>
                <a:path extrusionOk="0" h="1891" w="1116">
                  <a:moveTo>
                    <a:pt x="0" y="1"/>
                  </a:moveTo>
                  <a:lnTo>
                    <a:pt x="0" y="1890"/>
                  </a:lnTo>
                  <a:lnTo>
                    <a:pt x="1116" y="1890"/>
                  </a:lnTo>
                  <a:lnTo>
                    <a:pt x="1116" y="67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3982912" y="2859115"/>
              <a:ext cx="30562" cy="51703"/>
            </a:xfrm>
            <a:custGeom>
              <a:rect b="b" l="l" r="r" t="t"/>
              <a:pathLst>
                <a:path extrusionOk="0" h="1888" w="1116">
                  <a:moveTo>
                    <a:pt x="1116" y="0"/>
                  </a:moveTo>
                  <a:lnTo>
                    <a:pt x="0" y="676"/>
                  </a:lnTo>
                  <a:lnTo>
                    <a:pt x="0" y="1887"/>
                  </a:lnTo>
                  <a:lnTo>
                    <a:pt x="1116" y="1887"/>
                  </a:lnTo>
                  <a:lnTo>
                    <a:pt x="1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3982912" y="2932616"/>
              <a:ext cx="30616" cy="67312"/>
            </a:xfrm>
            <a:custGeom>
              <a:rect b="b" l="l" r="r" t="t"/>
              <a:pathLst>
                <a:path extrusionOk="0" h="2458" w="1118">
                  <a:moveTo>
                    <a:pt x="0" y="1"/>
                  </a:moveTo>
                  <a:lnTo>
                    <a:pt x="0" y="1144"/>
                  </a:lnTo>
                  <a:lnTo>
                    <a:pt x="1117" y="2458"/>
                  </a:lnTo>
                  <a:lnTo>
                    <a:pt x="11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4325004" y="2932671"/>
              <a:ext cx="30562" cy="67586"/>
            </a:xfrm>
            <a:custGeom>
              <a:rect b="b" l="l" r="r" t="t"/>
              <a:pathLst>
                <a:path extrusionOk="0" h="2468" w="1116">
                  <a:moveTo>
                    <a:pt x="0" y="0"/>
                  </a:moveTo>
                  <a:lnTo>
                    <a:pt x="0" y="2467"/>
                  </a:lnTo>
                  <a:lnTo>
                    <a:pt x="1116" y="1143"/>
                  </a:lnTo>
                  <a:lnTo>
                    <a:pt x="1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4035299" y="2699708"/>
              <a:ext cx="267907" cy="319556"/>
            </a:xfrm>
            <a:custGeom>
              <a:rect b="b" l="l" r="r" t="t"/>
              <a:pathLst>
                <a:path extrusionOk="0" h="11669" w="9783">
                  <a:moveTo>
                    <a:pt x="4878" y="1032"/>
                  </a:moveTo>
                  <a:cubicBezTo>
                    <a:pt x="6598" y="1032"/>
                    <a:pt x="7998" y="2431"/>
                    <a:pt x="7998" y="4152"/>
                  </a:cubicBezTo>
                  <a:cubicBezTo>
                    <a:pt x="7998" y="5872"/>
                    <a:pt x="6598" y="7272"/>
                    <a:pt x="4878" y="7272"/>
                  </a:cubicBezTo>
                  <a:cubicBezTo>
                    <a:pt x="3157" y="7272"/>
                    <a:pt x="1758" y="5872"/>
                    <a:pt x="1758" y="4152"/>
                  </a:cubicBezTo>
                  <a:cubicBezTo>
                    <a:pt x="1758" y="2431"/>
                    <a:pt x="3157" y="1032"/>
                    <a:pt x="4878" y="1032"/>
                  </a:cubicBezTo>
                  <a:close/>
                  <a:moveTo>
                    <a:pt x="4281" y="8160"/>
                  </a:moveTo>
                  <a:lnTo>
                    <a:pt x="4281" y="8958"/>
                  </a:lnTo>
                  <a:lnTo>
                    <a:pt x="1065" y="8958"/>
                  </a:lnTo>
                  <a:lnTo>
                    <a:pt x="1065" y="8160"/>
                  </a:lnTo>
                  <a:close/>
                  <a:moveTo>
                    <a:pt x="8720" y="8160"/>
                  </a:moveTo>
                  <a:lnTo>
                    <a:pt x="8720" y="8958"/>
                  </a:lnTo>
                  <a:lnTo>
                    <a:pt x="5264" y="8958"/>
                  </a:lnTo>
                  <a:lnTo>
                    <a:pt x="5264" y="8160"/>
                  </a:lnTo>
                  <a:close/>
                  <a:moveTo>
                    <a:pt x="4281" y="9941"/>
                  </a:moveTo>
                  <a:lnTo>
                    <a:pt x="4281" y="10740"/>
                  </a:lnTo>
                  <a:lnTo>
                    <a:pt x="1065" y="10740"/>
                  </a:lnTo>
                  <a:lnTo>
                    <a:pt x="1065" y="9941"/>
                  </a:lnTo>
                  <a:close/>
                  <a:moveTo>
                    <a:pt x="8720" y="9941"/>
                  </a:moveTo>
                  <a:lnTo>
                    <a:pt x="8720" y="10740"/>
                  </a:lnTo>
                  <a:lnTo>
                    <a:pt x="5264" y="10740"/>
                  </a:lnTo>
                  <a:lnTo>
                    <a:pt x="5264" y="9941"/>
                  </a:lnTo>
                  <a:close/>
                  <a:moveTo>
                    <a:pt x="0" y="1"/>
                  </a:moveTo>
                  <a:lnTo>
                    <a:pt x="0" y="11668"/>
                  </a:lnTo>
                  <a:lnTo>
                    <a:pt x="9783" y="11668"/>
                  </a:lnTo>
                  <a:lnTo>
                    <a:pt x="9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54"/>
          <p:cNvGrpSpPr/>
          <p:nvPr/>
        </p:nvGrpSpPr>
        <p:grpSpPr>
          <a:xfrm>
            <a:off x="3285220" y="2699598"/>
            <a:ext cx="372737" cy="372900"/>
            <a:chOff x="3166020" y="2699598"/>
            <a:chExt cx="372737" cy="372900"/>
          </a:xfrm>
        </p:grpSpPr>
        <p:sp>
          <p:nvSpPr>
            <p:cNvPr id="1020" name="Google Shape;1020;p54"/>
            <p:cNvSpPr/>
            <p:nvPr/>
          </p:nvSpPr>
          <p:spPr>
            <a:xfrm>
              <a:off x="3241740" y="2789996"/>
              <a:ext cx="222750" cy="82949"/>
            </a:xfrm>
            <a:custGeom>
              <a:rect b="b" l="l" r="r" t="t"/>
              <a:pathLst>
                <a:path extrusionOk="0" h="3029" w="8134">
                  <a:moveTo>
                    <a:pt x="0" y="0"/>
                  </a:moveTo>
                  <a:lnTo>
                    <a:pt x="0" y="3029"/>
                  </a:lnTo>
                  <a:lnTo>
                    <a:pt x="8133" y="3029"/>
                  </a:lnTo>
                  <a:lnTo>
                    <a:pt x="8133" y="0"/>
                  </a:lnTo>
                  <a:lnTo>
                    <a:pt x="7101" y="0"/>
                  </a:lnTo>
                  <a:cubicBezTo>
                    <a:pt x="6704" y="1307"/>
                    <a:pt x="5488" y="2262"/>
                    <a:pt x="4052" y="2262"/>
                  </a:cubicBezTo>
                  <a:cubicBezTo>
                    <a:pt x="2617" y="2262"/>
                    <a:pt x="1400" y="1307"/>
                    <a:pt x="1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3286843" y="2734815"/>
              <a:ext cx="26262" cy="75500"/>
            </a:xfrm>
            <a:custGeom>
              <a:rect b="b" l="l" r="r" t="t"/>
              <a:pathLst>
                <a:path extrusionOk="0" h="2757" w="959">
                  <a:moveTo>
                    <a:pt x="273" y="0"/>
                  </a:moveTo>
                  <a:cubicBezTo>
                    <a:pt x="100" y="331"/>
                    <a:pt x="1" y="706"/>
                    <a:pt x="1" y="1104"/>
                  </a:cubicBezTo>
                  <a:cubicBezTo>
                    <a:pt x="1" y="1746"/>
                    <a:pt x="256" y="2329"/>
                    <a:pt x="670" y="2756"/>
                  </a:cubicBezTo>
                  <a:lnTo>
                    <a:pt x="959" y="2214"/>
                  </a:lnTo>
                  <a:lnTo>
                    <a:pt x="959" y="842"/>
                  </a:lnTo>
                  <a:lnTo>
                    <a:pt x="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381430" y="2706773"/>
              <a:ext cx="36093" cy="103022"/>
            </a:xfrm>
            <a:custGeom>
              <a:rect b="b" l="l" r="r" t="t"/>
              <a:pathLst>
                <a:path extrusionOk="0" h="3762" w="1318">
                  <a:moveTo>
                    <a:pt x="1" y="1"/>
                  </a:moveTo>
                  <a:lnTo>
                    <a:pt x="1" y="1699"/>
                  </a:lnTo>
                  <a:lnTo>
                    <a:pt x="666" y="2888"/>
                  </a:lnTo>
                  <a:lnTo>
                    <a:pt x="666" y="3761"/>
                  </a:lnTo>
                  <a:cubicBezTo>
                    <a:pt x="1070" y="3334"/>
                    <a:pt x="1318" y="2758"/>
                    <a:pt x="1318" y="2128"/>
                  </a:cubicBezTo>
                  <a:cubicBezTo>
                    <a:pt x="1318" y="1198"/>
                    <a:pt x="781" y="39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3307819" y="2699598"/>
              <a:ext cx="70051" cy="130791"/>
            </a:xfrm>
            <a:custGeom>
              <a:rect b="b" l="l" r="r" t="t"/>
              <a:pathLst>
                <a:path extrusionOk="0" h="4776" w="2558">
                  <a:moveTo>
                    <a:pt x="1623" y="0"/>
                  </a:moveTo>
                  <a:cubicBezTo>
                    <a:pt x="998" y="0"/>
                    <a:pt x="427" y="241"/>
                    <a:pt x="0" y="635"/>
                  </a:cubicBezTo>
                  <a:lnTo>
                    <a:pt x="989" y="1846"/>
                  </a:lnTo>
                  <a:lnTo>
                    <a:pt x="989" y="3698"/>
                  </a:lnTo>
                  <a:lnTo>
                    <a:pt x="553" y="4522"/>
                  </a:lnTo>
                  <a:cubicBezTo>
                    <a:pt x="875" y="4684"/>
                    <a:pt x="1238" y="4776"/>
                    <a:pt x="1623" y="4776"/>
                  </a:cubicBezTo>
                  <a:cubicBezTo>
                    <a:pt x="1954" y="4776"/>
                    <a:pt x="2272" y="4709"/>
                    <a:pt x="2558" y="4585"/>
                  </a:cubicBezTo>
                  <a:lnTo>
                    <a:pt x="2558" y="3357"/>
                  </a:lnTo>
                  <a:lnTo>
                    <a:pt x="1893" y="2169"/>
                  </a:lnTo>
                  <a:lnTo>
                    <a:pt x="1893" y="15"/>
                  </a:lnTo>
                  <a:cubicBezTo>
                    <a:pt x="1805" y="6"/>
                    <a:pt x="1713" y="0"/>
                    <a:pt x="1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3253378" y="3029449"/>
              <a:ext cx="198021" cy="43049"/>
            </a:xfrm>
            <a:custGeom>
              <a:rect b="b" l="l" r="r" t="t"/>
              <a:pathLst>
                <a:path extrusionOk="0" h="1572" w="7231">
                  <a:moveTo>
                    <a:pt x="825" y="1"/>
                  </a:moveTo>
                  <a:lnTo>
                    <a:pt x="825" y="772"/>
                  </a:lnTo>
                  <a:lnTo>
                    <a:pt x="1" y="772"/>
                  </a:lnTo>
                  <a:lnTo>
                    <a:pt x="1" y="1571"/>
                  </a:lnTo>
                  <a:lnTo>
                    <a:pt x="7230" y="1571"/>
                  </a:lnTo>
                  <a:lnTo>
                    <a:pt x="7230" y="772"/>
                  </a:lnTo>
                  <a:lnTo>
                    <a:pt x="6433" y="772"/>
                  </a:lnTo>
                  <a:lnTo>
                    <a:pt x="64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3166020" y="2742674"/>
              <a:ext cx="372737" cy="220559"/>
            </a:xfrm>
            <a:custGeom>
              <a:rect b="b" l="l" r="r" t="t"/>
              <a:pathLst>
                <a:path extrusionOk="0" h="8054" w="13611">
                  <a:moveTo>
                    <a:pt x="6219" y="6380"/>
                  </a:moveTo>
                  <a:lnTo>
                    <a:pt x="6219" y="7177"/>
                  </a:lnTo>
                  <a:lnTo>
                    <a:pt x="1940" y="7177"/>
                  </a:lnTo>
                  <a:lnTo>
                    <a:pt x="1940" y="6380"/>
                  </a:lnTo>
                  <a:close/>
                  <a:moveTo>
                    <a:pt x="11667" y="6380"/>
                  </a:moveTo>
                  <a:lnTo>
                    <a:pt x="11667" y="7177"/>
                  </a:lnTo>
                  <a:lnTo>
                    <a:pt x="7362" y="7177"/>
                  </a:lnTo>
                  <a:lnTo>
                    <a:pt x="7362" y="6380"/>
                  </a:lnTo>
                  <a:close/>
                  <a:moveTo>
                    <a:pt x="0" y="1"/>
                  </a:moveTo>
                  <a:lnTo>
                    <a:pt x="0" y="8054"/>
                  </a:lnTo>
                  <a:lnTo>
                    <a:pt x="13610" y="8054"/>
                  </a:lnTo>
                  <a:lnTo>
                    <a:pt x="13610" y="1"/>
                  </a:lnTo>
                  <a:lnTo>
                    <a:pt x="9854" y="1"/>
                  </a:lnTo>
                  <a:cubicBezTo>
                    <a:pt x="9924" y="265"/>
                    <a:pt x="9964" y="543"/>
                    <a:pt x="9964" y="830"/>
                  </a:cubicBezTo>
                  <a:cubicBezTo>
                    <a:pt x="9964" y="871"/>
                    <a:pt x="9961" y="915"/>
                    <a:pt x="9959" y="957"/>
                  </a:cubicBezTo>
                  <a:lnTo>
                    <a:pt x="11694" y="957"/>
                  </a:lnTo>
                  <a:lnTo>
                    <a:pt x="11694" y="5556"/>
                  </a:lnTo>
                  <a:lnTo>
                    <a:pt x="1967" y="5556"/>
                  </a:lnTo>
                  <a:lnTo>
                    <a:pt x="1967" y="957"/>
                  </a:lnTo>
                  <a:lnTo>
                    <a:pt x="3643" y="957"/>
                  </a:lnTo>
                  <a:cubicBezTo>
                    <a:pt x="3640" y="915"/>
                    <a:pt x="3638" y="873"/>
                    <a:pt x="3638" y="830"/>
                  </a:cubicBezTo>
                  <a:cubicBezTo>
                    <a:pt x="3638" y="543"/>
                    <a:pt x="3676" y="265"/>
                    <a:pt x="3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166020" y="2985058"/>
              <a:ext cx="372737" cy="22593"/>
            </a:xfrm>
            <a:custGeom>
              <a:rect b="b" l="l" r="r" t="t"/>
              <a:pathLst>
                <a:path extrusionOk="0" h="825" w="13611">
                  <a:moveTo>
                    <a:pt x="0" y="0"/>
                  </a:moveTo>
                  <a:lnTo>
                    <a:pt x="0" y="824"/>
                  </a:lnTo>
                  <a:lnTo>
                    <a:pt x="13610" y="824"/>
                  </a:lnTo>
                  <a:lnTo>
                    <a:pt x="13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54"/>
          <p:cNvGrpSpPr/>
          <p:nvPr/>
        </p:nvGrpSpPr>
        <p:grpSpPr>
          <a:xfrm>
            <a:off x="1803838" y="2699708"/>
            <a:ext cx="372737" cy="372709"/>
            <a:chOff x="1532238" y="2699708"/>
            <a:chExt cx="372737" cy="372709"/>
          </a:xfrm>
        </p:grpSpPr>
        <p:sp>
          <p:nvSpPr>
            <p:cNvPr id="1028" name="Google Shape;1028;p54"/>
            <p:cNvSpPr/>
            <p:nvPr/>
          </p:nvSpPr>
          <p:spPr>
            <a:xfrm>
              <a:off x="1532238" y="2699708"/>
              <a:ext cx="372737" cy="32068"/>
            </a:xfrm>
            <a:custGeom>
              <a:rect b="b" l="l" r="r" t="t"/>
              <a:pathLst>
                <a:path extrusionOk="0" h="1171" w="13611">
                  <a:moveTo>
                    <a:pt x="0" y="1"/>
                  </a:moveTo>
                  <a:lnTo>
                    <a:pt x="0" y="1170"/>
                  </a:lnTo>
                  <a:lnTo>
                    <a:pt x="13610" y="1170"/>
                  </a:lnTo>
                  <a:lnTo>
                    <a:pt x="13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1686579" y="3017044"/>
              <a:ext cx="64054" cy="55372"/>
            </a:xfrm>
            <a:custGeom>
              <a:rect b="b" l="l" r="r" t="t"/>
              <a:pathLst>
                <a:path extrusionOk="0" h="2022" w="2339">
                  <a:moveTo>
                    <a:pt x="771" y="0"/>
                  </a:moveTo>
                  <a:lnTo>
                    <a:pt x="771" y="1224"/>
                  </a:lnTo>
                  <a:lnTo>
                    <a:pt x="0" y="1224"/>
                  </a:lnTo>
                  <a:lnTo>
                    <a:pt x="0" y="2021"/>
                  </a:lnTo>
                  <a:lnTo>
                    <a:pt x="2339" y="2021"/>
                  </a:lnTo>
                  <a:lnTo>
                    <a:pt x="2339" y="1224"/>
                  </a:lnTo>
                  <a:lnTo>
                    <a:pt x="1568" y="1224"/>
                  </a:lnTo>
                  <a:lnTo>
                    <a:pt x="1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1532238" y="2753546"/>
              <a:ext cx="372737" cy="240961"/>
            </a:xfrm>
            <a:custGeom>
              <a:rect b="b" l="l" r="r" t="t"/>
              <a:pathLst>
                <a:path extrusionOk="0" h="8799" w="13611">
                  <a:moveTo>
                    <a:pt x="12469" y="878"/>
                  </a:moveTo>
                  <a:lnTo>
                    <a:pt x="12469" y="1676"/>
                  </a:lnTo>
                  <a:lnTo>
                    <a:pt x="10754" y="1676"/>
                  </a:lnTo>
                  <a:lnTo>
                    <a:pt x="10188" y="2240"/>
                  </a:lnTo>
                  <a:lnTo>
                    <a:pt x="9625" y="1677"/>
                  </a:lnTo>
                  <a:lnTo>
                    <a:pt x="10426" y="878"/>
                  </a:lnTo>
                  <a:close/>
                  <a:moveTo>
                    <a:pt x="12467" y="2580"/>
                  </a:moveTo>
                  <a:lnTo>
                    <a:pt x="12467" y="3379"/>
                  </a:lnTo>
                  <a:lnTo>
                    <a:pt x="11643" y="3379"/>
                  </a:lnTo>
                  <a:lnTo>
                    <a:pt x="11643" y="2580"/>
                  </a:lnTo>
                  <a:close/>
                  <a:moveTo>
                    <a:pt x="1994" y="5264"/>
                  </a:moveTo>
                  <a:lnTo>
                    <a:pt x="1994" y="6063"/>
                  </a:lnTo>
                  <a:lnTo>
                    <a:pt x="1170" y="6063"/>
                  </a:lnTo>
                  <a:lnTo>
                    <a:pt x="1170" y="5264"/>
                  </a:lnTo>
                  <a:close/>
                  <a:moveTo>
                    <a:pt x="6791" y="1969"/>
                  </a:moveTo>
                  <a:cubicBezTo>
                    <a:pt x="7508" y="1969"/>
                    <a:pt x="8226" y="2139"/>
                    <a:pt x="8869" y="2457"/>
                  </a:cubicBezTo>
                  <a:cubicBezTo>
                    <a:pt x="9510" y="2776"/>
                    <a:pt x="10079" y="3247"/>
                    <a:pt x="10512" y="3819"/>
                  </a:cubicBezTo>
                  <a:lnTo>
                    <a:pt x="10876" y="4300"/>
                  </a:lnTo>
                  <a:lnTo>
                    <a:pt x="10512" y="4781"/>
                  </a:lnTo>
                  <a:cubicBezTo>
                    <a:pt x="10079" y="5354"/>
                    <a:pt x="9510" y="5824"/>
                    <a:pt x="8869" y="6143"/>
                  </a:cubicBezTo>
                  <a:cubicBezTo>
                    <a:pt x="8227" y="6463"/>
                    <a:pt x="7510" y="6632"/>
                    <a:pt x="6791" y="6632"/>
                  </a:cubicBezTo>
                  <a:cubicBezTo>
                    <a:pt x="6075" y="6632"/>
                    <a:pt x="5358" y="6463"/>
                    <a:pt x="4713" y="6143"/>
                  </a:cubicBezTo>
                  <a:cubicBezTo>
                    <a:pt x="4071" y="5824"/>
                    <a:pt x="3503" y="5354"/>
                    <a:pt x="3071" y="4781"/>
                  </a:cubicBezTo>
                  <a:lnTo>
                    <a:pt x="2707" y="4300"/>
                  </a:lnTo>
                  <a:lnTo>
                    <a:pt x="3071" y="3819"/>
                  </a:lnTo>
                  <a:cubicBezTo>
                    <a:pt x="3503" y="3247"/>
                    <a:pt x="4071" y="2776"/>
                    <a:pt x="4713" y="2457"/>
                  </a:cubicBezTo>
                  <a:cubicBezTo>
                    <a:pt x="5355" y="2139"/>
                    <a:pt x="6073" y="1969"/>
                    <a:pt x="6791" y="1969"/>
                  </a:cubicBezTo>
                  <a:close/>
                  <a:moveTo>
                    <a:pt x="3477" y="6401"/>
                  </a:moveTo>
                  <a:lnTo>
                    <a:pt x="4039" y="6964"/>
                  </a:lnTo>
                  <a:lnTo>
                    <a:pt x="3240" y="7763"/>
                  </a:lnTo>
                  <a:lnTo>
                    <a:pt x="1198" y="7763"/>
                  </a:lnTo>
                  <a:lnTo>
                    <a:pt x="1198" y="6967"/>
                  </a:lnTo>
                  <a:lnTo>
                    <a:pt x="2911" y="6967"/>
                  </a:lnTo>
                  <a:lnTo>
                    <a:pt x="3477" y="6401"/>
                  </a:lnTo>
                  <a:close/>
                  <a:moveTo>
                    <a:pt x="0" y="0"/>
                  </a:moveTo>
                  <a:lnTo>
                    <a:pt x="0" y="8798"/>
                  </a:lnTo>
                  <a:lnTo>
                    <a:pt x="13610" y="8798"/>
                  </a:lnTo>
                  <a:lnTo>
                    <a:pt x="13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1633699" y="2847449"/>
              <a:ext cx="25304" cy="47623"/>
            </a:xfrm>
            <a:custGeom>
              <a:rect b="b" l="l" r="r" t="t"/>
              <a:pathLst>
                <a:path extrusionOk="0" h="1739" w="924">
                  <a:moveTo>
                    <a:pt x="923" y="1"/>
                  </a:moveTo>
                  <a:lnTo>
                    <a:pt x="923" y="1"/>
                  </a:lnTo>
                  <a:cubicBezTo>
                    <a:pt x="574" y="235"/>
                    <a:pt x="260" y="527"/>
                    <a:pt x="1" y="870"/>
                  </a:cubicBezTo>
                  <a:cubicBezTo>
                    <a:pt x="260" y="1212"/>
                    <a:pt x="574" y="1504"/>
                    <a:pt x="923" y="1739"/>
                  </a:cubicBezTo>
                  <a:cubicBezTo>
                    <a:pt x="816" y="1470"/>
                    <a:pt x="756" y="1177"/>
                    <a:pt x="756" y="870"/>
                  </a:cubicBezTo>
                  <a:cubicBezTo>
                    <a:pt x="756" y="562"/>
                    <a:pt x="816" y="267"/>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1777415" y="2847449"/>
              <a:ext cx="25249" cy="47623"/>
            </a:xfrm>
            <a:custGeom>
              <a:rect b="b" l="l" r="r" t="t"/>
              <a:pathLst>
                <a:path extrusionOk="0" h="1739" w="922">
                  <a:moveTo>
                    <a:pt x="0" y="1"/>
                  </a:moveTo>
                  <a:lnTo>
                    <a:pt x="0" y="1"/>
                  </a:lnTo>
                  <a:cubicBezTo>
                    <a:pt x="110" y="270"/>
                    <a:pt x="168" y="563"/>
                    <a:pt x="168" y="870"/>
                  </a:cubicBezTo>
                  <a:cubicBezTo>
                    <a:pt x="168" y="1177"/>
                    <a:pt x="107" y="1470"/>
                    <a:pt x="0" y="1739"/>
                  </a:cubicBezTo>
                  <a:cubicBezTo>
                    <a:pt x="350" y="1504"/>
                    <a:pt x="664" y="1211"/>
                    <a:pt x="922" y="870"/>
                  </a:cubicBezTo>
                  <a:cubicBezTo>
                    <a:pt x="664" y="527"/>
                    <a:pt x="350" y="23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1676228" y="2829293"/>
              <a:ext cx="83962" cy="83962"/>
            </a:xfrm>
            <a:custGeom>
              <a:rect b="b" l="l" r="r" t="t"/>
              <a:pathLst>
                <a:path extrusionOk="0" h="3066" w="3066">
                  <a:moveTo>
                    <a:pt x="1533" y="0"/>
                  </a:moveTo>
                  <a:cubicBezTo>
                    <a:pt x="687" y="0"/>
                    <a:pt x="0" y="687"/>
                    <a:pt x="0" y="1533"/>
                  </a:cubicBezTo>
                  <a:cubicBezTo>
                    <a:pt x="0" y="2378"/>
                    <a:pt x="687" y="3065"/>
                    <a:pt x="1533" y="3065"/>
                  </a:cubicBezTo>
                  <a:cubicBezTo>
                    <a:pt x="2379" y="3065"/>
                    <a:pt x="3065" y="2378"/>
                    <a:pt x="3065" y="1533"/>
                  </a:cubicBezTo>
                  <a:cubicBezTo>
                    <a:pt x="3065" y="687"/>
                    <a:pt x="2379" y="0"/>
                    <a:pt x="1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4"/>
          <p:cNvGrpSpPr/>
          <p:nvPr/>
        </p:nvGrpSpPr>
        <p:grpSpPr>
          <a:xfrm>
            <a:off x="1063154" y="2699775"/>
            <a:ext cx="372737" cy="372600"/>
            <a:chOff x="1788125" y="2857125"/>
            <a:chExt cx="340275" cy="340150"/>
          </a:xfrm>
        </p:grpSpPr>
        <p:sp>
          <p:nvSpPr>
            <p:cNvPr id="1035" name="Google Shape;1035;p54"/>
            <p:cNvSpPr/>
            <p:nvPr/>
          </p:nvSpPr>
          <p:spPr>
            <a:xfrm>
              <a:off x="1868725" y="2857125"/>
              <a:ext cx="217050" cy="67825"/>
            </a:xfrm>
            <a:custGeom>
              <a:rect b="b" l="l" r="r" t="t"/>
              <a:pathLst>
                <a:path extrusionOk="0" h="2713" w="8682">
                  <a:moveTo>
                    <a:pt x="3875" y="0"/>
                  </a:moveTo>
                  <a:lnTo>
                    <a:pt x="3875" y="718"/>
                  </a:lnTo>
                  <a:lnTo>
                    <a:pt x="1100" y="718"/>
                  </a:lnTo>
                  <a:lnTo>
                    <a:pt x="0" y="2712"/>
                  </a:lnTo>
                  <a:lnTo>
                    <a:pt x="917" y="2712"/>
                  </a:lnTo>
                  <a:lnTo>
                    <a:pt x="1578" y="1515"/>
                  </a:lnTo>
                  <a:lnTo>
                    <a:pt x="3875" y="1515"/>
                  </a:lnTo>
                  <a:lnTo>
                    <a:pt x="3875" y="2152"/>
                  </a:lnTo>
                  <a:lnTo>
                    <a:pt x="7508" y="2152"/>
                  </a:lnTo>
                  <a:cubicBezTo>
                    <a:pt x="8021" y="2152"/>
                    <a:pt x="8514" y="1741"/>
                    <a:pt x="8587" y="1234"/>
                  </a:cubicBezTo>
                  <a:cubicBezTo>
                    <a:pt x="8682" y="569"/>
                    <a:pt x="8169" y="0"/>
                    <a:pt x="7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1788125" y="2944775"/>
              <a:ext cx="182750" cy="160200"/>
            </a:xfrm>
            <a:custGeom>
              <a:rect b="b" l="l" r="r" t="t"/>
              <a:pathLst>
                <a:path extrusionOk="0" h="6408" w="7310">
                  <a:moveTo>
                    <a:pt x="6380" y="1062"/>
                  </a:moveTo>
                  <a:lnTo>
                    <a:pt x="6380" y="1861"/>
                  </a:lnTo>
                  <a:lnTo>
                    <a:pt x="2844" y="1861"/>
                  </a:lnTo>
                  <a:lnTo>
                    <a:pt x="2844" y="1062"/>
                  </a:lnTo>
                  <a:close/>
                  <a:moveTo>
                    <a:pt x="1860" y="1065"/>
                  </a:moveTo>
                  <a:lnTo>
                    <a:pt x="1860" y="1863"/>
                  </a:lnTo>
                  <a:lnTo>
                    <a:pt x="1063" y="1863"/>
                  </a:lnTo>
                  <a:lnTo>
                    <a:pt x="1063" y="1065"/>
                  </a:lnTo>
                  <a:close/>
                  <a:moveTo>
                    <a:pt x="6326" y="2793"/>
                  </a:moveTo>
                  <a:lnTo>
                    <a:pt x="6326" y="5397"/>
                  </a:lnTo>
                  <a:lnTo>
                    <a:pt x="983" y="5397"/>
                  </a:lnTo>
                  <a:lnTo>
                    <a:pt x="983" y="2793"/>
                  </a:lnTo>
                  <a:close/>
                  <a:moveTo>
                    <a:pt x="0" y="1"/>
                  </a:moveTo>
                  <a:lnTo>
                    <a:pt x="0" y="6408"/>
                  </a:lnTo>
                  <a:lnTo>
                    <a:pt x="7310" y="6408"/>
                  </a:lnTo>
                  <a:lnTo>
                    <a:pt x="7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1832675" y="3124200"/>
              <a:ext cx="93675" cy="25300"/>
            </a:xfrm>
            <a:custGeom>
              <a:rect b="b" l="l" r="r" t="t"/>
              <a:pathLst>
                <a:path extrusionOk="0" h="1012" w="3747">
                  <a:moveTo>
                    <a:pt x="0" y="1"/>
                  </a:moveTo>
                  <a:lnTo>
                    <a:pt x="0" y="1011"/>
                  </a:lnTo>
                  <a:lnTo>
                    <a:pt x="3746" y="1011"/>
                  </a:lnTo>
                  <a:lnTo>
                    <a:pt x="3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2081850" y="2972700"/>
              <a:ext cx="46550" cy="101700"/>
            </a:xfrm>
            <a:custGeom>
              <a:rect b="b" l="l" r="r" t="t"/>
              <a:pathLst>
                <a:path extrusionOk="0" h="4068" w="1862">
                  <a:moveTo>
                    <a:pt x="1071" y="1"/>
                  </a:moveTo>
                  <a:lnTo>
                    <a:pt x="1" y="584"/>
                  </a:lnTo>
                  <a:lnTo>
                    <a:pt x="1" y="3528"/>
                  </a:lnTo>
                  <a:lnTo>
                    <a:pt x="1064" y="4067"/>
                  </a:lnTo>
                  <a:lnTo>
                    <a:pt x="1861" y="4067"/>
                  </a:lnTo>
                  <a:lnTo>
                    <a:pt x="18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1990800" y="2972700"/>
              <a:ext cx="25300" cy="103000"/>
            </a:xfrm>
            <a:custGeom>
              <a:rect b="b" l="l" r="r" t="t"/>
              <a:pathLst>
                <a:path extrusionOk="0" h="4120" w="1012">
                  <a:moveTo>
                    <a:pt x="1" y="1"/>
                  </a:moveTo>
                  <a:lnTo>
                    <a:pt x="1" y="4120"/>
                  </a:lnTo>
                  <a:lnTo>
                    <a:pt x="1011" y="4120"/>
                  </a:lnTo>
                  <a:lnTo>
                    <a:pt x="1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1832675" y="3034500"/>
              <a:ext cx="93675" cy="25250"/>
            </a:xfrm>
            <a:custGeom>
              <a:rect b="b" l="l" r="r" t="t"/>
              <a:pathLst>
                <a:path extrusionOk="0" h="1010" w="3747">
                  <a:moveTo>
                    <a:pt x="0" y="0"/>
                  </a:moveTo>
                  <a:lnTo>
                    <a:pt x="0" y="1009"/>
                  </a:lnTo>
                  <a:lnTo>
                    <a:pt x="3746" y="1009"/>
                  </a:lnTo>
                  <a:lnTo>
                    <a:pt x="3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1865875" y="3169375"/>
              <a:ext cx="23950" cy="27900"/>
            </a:xfrm>
            <a:custGeom>
              <a:rect b="b" l="l" r="r" t="t"/>
              <a:pathLst>
                <a:path extrusionOk="0" h="1116" w="958">
                  <a:moveTo>
                    <a:pt x="1" y="0"/>
                  </a:moveTo>
                  <a:lnTo>
                    <a:pt x="1" y="1116"/>
                  </a:lnTo>
                  <a:lnTo>
                    <a:pt x="957" y="1116"/>
                  </a:lnTo>
                  <a:lnTo>
                    <a:pt x="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2035975" y="2991300"/>
              <a:ext cx="25925" cy="65825"/>
            </a:xfrm>
            <a:custGeom>
              <a:rect b="b" l="l" r="r" t="t"/>
              <a:pathLst>
                <a:path extrusionOk="0" h="2633" w="1037">
                  <a:moveTo>
                    <a:pt x="0" y="0"/>
                  </a:moveTo>
                  <a:lnTo>
                    <a:pt x="0" y="2632"/>
                  </a:lnTo>
                  <a:lnTo>
                    <a:pt x="1037" y="2632"/>
                  </a:lnTo>
                  <a:lnTo>
                    <a:pt x="1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54"/>
          <p:cNvGrpSpPr/>
          <p:nvPr/>
        </p:nvGrpSpPr>
        <p:grpSpPr>
          <a:xfrm>
            <a:off x="7708392" y="2092064"/>
            <a:ext cx="372709" cy="372955"/>
            <a:chOff x="8046392" y="2092064"/>
            <a:chExt cx="372709" cy="372955"/>
          </a:xfrm>
        </p:grpSpPr>
        <p:sp>
          <p:nvSpPr>
            <p:cNvPr id="1044" name="Google Shape;1044;p54"/>
            <p:cNvSpPr/>
            <p:nvPr/>
          </p:nvSpPr>
          <p:spPr>
            <a:xfrm>
              <a:off x="8334618" y="2223621"/>
              <a:ext cx="84483" cy="84483"/>
            </a:xfrm>
            <a:custGeom>
              <a:rect b="b" l="l" r="r" t="t"/>
              <a:pathLst>
                <a:path extrusionOk="0" h="3085" w="3085">
                  <a:moveTo>
                    <a:pt x="1543" y="1"/>
                  </a:moveTo>
                  <a:cubicBezTo>
                    <a:pt x="692" y="1"/>
                    <a:pt x="1" y="690"/>
                    <a:pt x="1" y="1542"/>
                  </a:cubicBezTo>
                  <a:cubicBezTo>
                    <a:pt x="1" y="2395"/>
                    <a:pt x="692" y="3085"/>
                    <a:pt x="1543" y="3085"/>
                  </a:cubicBezTo>
                  <a:cubicBezTo>
                    <a:pt x="2395" y="3085"/>
                    <a:pt x="3084" y="2395"/>
                    <a:pt x="3084" y="1542"/>
                  </a:cubicBezTo>
                  <a:cubicBezTo>
                    <a:pt x="3084" y="690"/>
                    <a:pt x="2395" y="1"/>
                    <a:pt x="1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8046392" y="2223484"/>
              <a:ext cx="76432" cy="118988"/>
            </a:xfrm>
            <a:custGeom>
              <a:rect b="b" l="l" r="r" t="t"/>
              <a:pathLst>
                <a:path extrusionOk="0" h="4345" w="2791">
                  <a:moveTo>
                    <a:pt x="1395" y="0"/>
                  </a:moveTo>
                  <a:cubicBezTo>
                    <a:pt x="626" y="0"/>
                    <a:pt x="1" y="625"/>
                    <a:pt x="1" y="1395"/>
                  </a:cubicBezTo>
                  <a:lnTo>
                    <a:pt x="1" y="2931"/>
                  </a:lnTo>
                  <a:cubicBezTo>
                    <a:pt x="1" y="3635"/>
                    <a:pt x="516" y="4243"/>
                    <a:pt x="1214" y="4333"/>
                  </a:cubicBezTo>
                  <a:cubicBezTo>
                    <a:pt x="1275" y="4341"/>
                    <a:pt x="1335" y="4345"/>
                    <a:pt x="1394" y="4345"/>
                  </a:cubicBezTo>
                  <a:cubicBezTo>
                    <a:pt x="2165" y="4345"/>
                    <a:pt x="2790" y="3720"/>
                    <a:pt x="2790" y="2950"/>
                  </a:cubicBezTo>
                  <a:lnTo>
                    <a:pt x="2790" y="1413"/>
                  </a:lnTo>
                  <a:cubicBezTo>
                    <a:pt x="2790" y="710"/>
                    <a:pt x="2276" y="101"/>
                    <a:pt x="1577" y="12"/>
                  </a:cubicBezTo>
                  <a:cubicBezTo>
                    <a:pt x="1516" y="4"/>
                    <a:pt x="1455" y="0"/>
                    <a:pt x="1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8068601" y="2362216"/>
              <a:ext cx="31767" cy="54031"/>
            </a:xfrm>
            <a:custGeom>
              <a:rect b="b" l="l" r="r" t="t"/>
              <a:pathLst>
                <a:path extrusionOk="0" h="1973" w="1160">
                  <a:moveTo>
                    <a:pt x="1" y="1"/>
                  </a:moveTo>
                  <a:lnTo>
                    <a:pt x="234" y="1972"/>
                  </a:lnTo>
                  <a:lnTo>
                    <a:pt x="925" y="1972"/>
                  </a:lnTo>
                  <a:lnTo>
                    <a:pt x="1160" y="1"/>
                  </a:lnTo>
                  <a:lnTo>
                    <a:pt x="1160" y="1"/>
                  </a:lnTo>
                  <a:cubicBezTo>
                    <a:pt x="976" y="52"/>
                    <a:pt x="781" y="80"/>
                    <a:pt x="579" y="80"/>
                  </a:cubicBezTo>
                  <a:cubicBezTo>
                    <a:pt x="380" y="80"/>
                    <a:pt x="186" y="5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8046392" y="2438045"/>
              <a:ext cx="152973" cy="26974"/>
            </a:xfrm>
            <a:custGeom>
              <a:rect b="b" l="l" r="r" t="t"/>
              <a:pathLst>
                <a:path extrusionOk="0" h="985" w="5586">
                  <a:moveTo>
                    <a:pt x="1" y="1"/>
                  </a:moveTo>
                  <a:lnTo>
                    <a:pt x="1" y="985"/>
                  </a:lnTo>
                  <a:lnTo>
                    <a:pt x="5585" y="985"/>
                  </a:lnTo>
                  <a:lnTo>
                    <a:pt x="5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8356772" y="2326479"/>
              <a:ext cx="40174" cy="33684"/>
            </a:xfrm>
            <a:custGeom>
              <a:rect b="b" l="l" r="r" t="t"/>
              <a:pathLst>
                <a:path extrusionOk="0" h="1230" w="1467">
                  <a:moveTo>
                    <a:pt x="1" y="1"/>
                  </a:moveTo>
                  <a:lnTo>
                    <a:pt x="147" y="1230"/>
                  </a:lnTo>
                  <a:lnTo>
                    <a:pt x="1320" y="1230"/>
                  </a:lnTo>
                  <a:lnTo>
                    <a:pt x="1466" y="1"/>
                  </a:lnTo>
                  <a:lnTo>
                    <a:pt x="1466" y="1"/>
                  </a:lnTo>
                  <a:cubicBezTo>
                    <a:pt x="1237" y="78"/>
                    <a:pt x="991" y="117"/>
                    <a:pt x="734" y="117"/>
                  </a:cubicBezTo>
                  <a:cubicBezTo>
                    <a:pt x="479" y="117"/>
                    <a:pt x="233" y="7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8211796" y="2394339"/>
              <a:ext cx="41105" cy="70653"/>
            </a:xfrm>
            <a:custGeom>
              <a:rect b="b" l="l" r="r" t="t"/>
              <a:pathLst>
                <a:path extrusionOk="0" h="2580" w="1501">
                  <a:moveTo>
                    <a:pt x="0" y="0"/>
                  </a:moveTo>
                  <a:lnTo>
                    <a:pt x="400" y="2580"/>
                  </a:lnTo>
                  <a:lnTo>
                    <a:pt x="1101" y="2580"/>
                  </a:lnTo>
                  <a:lnTo>
                    <a:pt x="1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8363536" y="2381988"/>
              <a:ext cx="26700" cy="33519"/>
            </a:xfrm>
            <a:custGeom>
              <a:rect b="b" l="l" r="r" t="t"/>
              <a:pathLst>
                <a:path extrusionOk="0" h="1224" w="975">
                  <a:moveTo>
                    <a:pt x="0" y="1"/>
                  </a:moveTo>
                  <a:lnTo>
                    <a:pt x="146" y="1224"/>
                  </a:lnTo>
                  <a:lnTo>
                    <a:pt x="830" y="1224"/>
                  </a:lnTo>
                  <a:lnTo>
                    <a:pt x="9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8202184" y="2246734"/>
              <a:ext cx="59699" cy="53017"/>
            </a:xfrm>
            <a:custGeom>
              <a:rect b="b" l="l" r="r" t="t"/>
              <a:pathLst>
                <a:path extrusionOk="0" h="1936" w="2180">
                  <a:moveTo>
                    <a:pt x="1091" y="1"/>
                  </a:moveTo>
                  <a:cubicBezTo>
                    <a:pt x="1082" y="1"/>
                    <a:pt x="1073" y="1"/>
                    <a:pt x="1064" y="1"/>
                  </a:cubicBezTo>
                  <a:cubicBezTo>
                    <a:pt x="468" y="14"/>
                    <a:pt x="0" y="517"/>
                    <a:pt x="0" y="1112"/>
                  </a:cubicBezTo>
                  <a:lnTo>
                    <a:pt x="0" y="1936"/>
                  </a:lnTo>
                  <a:lnTo>
                    <a:pt x="2180" y="1936"/>
                  </a:lnTo>
                  <a:lnTo>
                    <a:pt x="2180" y="1096"/>
                  </a:lnTo>
                  <a:cubicBezTo>
                    <a:pt x="2180" y="492"/>
                    <a:pt x="1691" y="1"/>
                    <a:pt x="1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8184685" y="2321577"/>
              <a:ext cx="94670" cy="50991"/>
            </a:xfrm>
            <a:custGeom>
              <a:rect b="b" l="l" r="r" t="t"/>
              <a:pathLst>
                <a:path extrusionOk="0" h="1862" w="3457">
                  <a:moveTo>
                    <a:pt x="0" y="0"/>
                  </a:moveTo>
                  <a:lnTo>
                    <a:pt x="0" y="1861"/>
                  </a:lnTo>
                  <a:lnTo>
                    <a:pt x="3456" y="1861"/>
                  </a:lnTo>
                  <a:lnTo>
                    <a:pt x="34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8265334" y="2438018"/>
              <a:ext cx="153767" cy="26974"/>
            </a:xfrm>
            <a:custGeom>
              <a:rect b="b" l="l" r="r" t="t"/>
              <a:pathLst>
                <a:path extrusionOk="0" h="985" w="5615">
                  <a:moveTo>
                    <a:pt x="136" y="0"/>
                  </a:moveTo>
                  <a:lnTo>
                    <a:pt x="1" y="985"/>
                  </a:lnTo>
                  <a:lnTo>
                    <a:pt x="5614" y="985"/>
                  </a:lnTo>
                  <a:lnTo>
                    <a:pt x="5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8140048" y="2092064"/>
              <a:ext cx="185369" cy="92698"/>
            </a:xfrm>
            <a:custGeom>
              <a:rect b="b" l="l" r="r" t="t"/>
              <a:pathLst>
                <a:path extrusionOk="0" h="3385" w="6769">
                  <a:moveTo>
                    <a:pt x="3384" y="0"/>
                  </a:moveTo>
                  <a:cubicBezTo>
                    <a:pt x="1518" y="0"/>
                    <a:pt x="0" y="1518"/>
                    <a:pt x="0" y="3385"/>
                  </a:cubicBezTo>
                  <a:lnTo>
                    <a:pt x="798" y="3385"/>
                  </a:lnTo>
                  <a:cubicBezTo>
                    <a:pt x="798" y="1959"/>
                    <a:pt x="1958" y="796"/>
                    <a:pt x="3384" y="796"/>
                  </a:cubicBezTo>
                  <a:cubicBezTo>
                    <a:pt x="4812" y="796"/>
                    <a:pt x="5973" y="1959"/>
                    <a:pt x="5973" y="3385"/>
                  </a:cubicBezTo>
                  <a:lnTo>
                    <a:pt x="6769" y="3385"/>
                  </a:lnTo>
                  <a:cubicBezTo>
                    <a:pt x="6769" y="1518"/>
                    <a:pt x="5251" y="0"/>
                    <a:pt x="3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8183672" y="2135743"/>
              <a:ext cx="98175" cy="49019"/>
            </a:xfrm>
            <a:custGeom>
              <a:rect b="b" l="l" r="r" t="t"/>
              <a:pathLst>
                <a:path extrusionOk="0" h="1790" w="3585">
                  <a:moveTo>
                    <a:pt x="1792" y="0"/>
                  </a:moveTo>
                  <a:cubicBezTo>
                    <a:pt x="804" y="0"/>
                    <a:pt x="1" y="803"/>
                    <a:pt x="1" y="1790"/>
                  </a:cubicBezTo>
                  <a:lnTo>
                    <a:pt x="800" y="1790"/>
                  </a:lnTo>
                  <a:cubicBezTo>
                    <a:pt x="800" y="1243"/>
                    <a:pt x="1245" y="797"/>
                    <a:pt x="1793" y="797"/>
                  </a:cubicBezTo>
                  <a:cubicBezTo>
                    <a:pt x="2340" y="797"/>
                    <a:pt x="2786" y="1241"/>
                    <a:pt x="2786" y="1790"/>
                  </a:cubicBezTo>
                  <a:lnTo>
                    <a:pt x="3585" y="1790"/>
                  </a:lnTo>
                  <a:cubicBezTo>
                    <a:pt x="3585" y="802"/>
                    <a:pt x="2780" y="0"/>
                    <a:pt x="1794" y="0"/>
                  </a:cubicBezTo>
                  <a:cubicBezTo>
                    <a:pt x="1793" y="0"/>
                    <a:pt x="1793" y="0"/>
                    <a:pt x="1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4"/>
          <p:cNvGrpSpPr/>
          <p:nvPr/>
        </p:nvGrpSpPr>
        <p:grpSpPr>
          <a:xfrm>
            <a:off x="6966276" y="2092557"/>
            <a:ext cx="378350" cy="367286"/>
            <a:chOff x="7228076" y="2092557"/>
            <a:chExt cx="378350" cy="367286"/>
          </a:xfrm>
        </p:grpSpPr>
        <p:sp>
          <p:nvSpPr>
            <p:cNvPr id="1057" name="Google Shape;1057;p54"/>
            <p:cNvSpPr/>
            <p:nvPr/>
          </p:nvSpPr>
          <p:spPr>
            <a:xfrm>
              <a:off x="7503952" y="2100088"/>
              <a:ext cx="102475" cy="254270"/>
            </a:xfrm>
            <a:custGeom>
              <a:rect b="b" l="l" r="r" t="t"/>
              <a:pathLst>
                <a:path extrusionOk="0" h="9285" w="3742">
                  <a:moveTo>
                    <a:pt x="0" y="0"/>
                  </a:moveTo>
                  <a:lnTo>
                    <a:pt x="0" y="4328"/>
                  </a:lnTo>
                  <a:lnTo>
                    <a:pt x="1357" y="6751"/>
                  </a:lnTo>
                  <a:lnTo>
                    <a:pt x="1357" y="9284"/>
                  </a:lnTo>
                  <a:cubicBezTo>
                    <a:pt x="2080" y="8774"/>
                    <a:pt x="2664" y="8084"/>
                    <a:pt x="3057" y="7265"/>
                  </a:cubicBezTo>
                  <a:cubicBezTo>
                    <a:pt x="3665" y="5998"/>
                    <a:pt x="3742" y="4569"/>
                    <a:pt x="3277" y="3242"/>
                  </a:cubicBezTo>
                  <a:cubicBezTo>
                    <a:pt x="2810" y="1915"/>
                    <a:pt x="1855" y="850"/>
                    <a:pt x="588" y="241"/>
                  </a:cubicBezTo>
                  <a:cubicBezTo>
                    <a:pt x="396" y="149"/>
                    <a:pt x="199" y="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7228076" y="2258537"/>
              <a:ext cx="230609" cy="122000"/>
            </a:xfrm>
            <a:custGeom>
              <a:rect b="b" l="l" r="r" t="t"/>
              <a:pathLst>
                <a:path extrusionOk="0" h="4455" w="8421">
                  <a:moveTo>
                    <a:pt x="4152" y="0"/>
                  </a:moveTo>
                  <a:cubicBezTo>
                    <a:pt x="3500" y="0"/>
                    <a:pt x="2902" y="382"/>
                    <a:pt x="2628" y="976"/>
                  </a:cubicBezTo>
                  <a:lnTo>
                    <a:pt x="2533" y="1180"/>
                  </a:lnTo>
                  <a:cubicBezTo>
                    <a:pt x="2452" y="1159"/>
                    <a:pt x="2364" y="1148"/>
                    <a:pt x="2275" y="1148"/>
                  </a:cubicBezTo>
                  <a:cubicBezTo>
                    <a:pt x="1663" y="1148"/>
                    <a:pt x="1167" y="1643"/>
                    <a:pt x="1167" y="2256"/>
                  </a:cubicBezTo>
                  <a:cubicBezTo>
                    <a:pt x="1167" y="2407"/>
                    <a:pt x="1198" y="2550"/>
                    <a:pt x="1250" y="2682"/>
                  </a:cubicBezTo>
                  <a:lnTo>
                    <a:pt x="872" y="2701"/>
                  </a:lnTo>
                  <a:cubicBezTo>
                    <a:pt x="380" y="2728"/>
                    <a:pt x="0" y="3163"/>
                    <a:pt x="49" y="3667"/>
                  </a:cubicBezTo>
                  <a:cubicBezTo>
                    <a:pt x="95" y="4118"/>
                    <a:pt x="485" y="4455"/>
                    <a:pt x="938" y="4455"/>
                  </a:cubicBezTo>
                  <a:lnTo>
                    <a:pt x="7476" y="4455"/>
                  </a:lnTo>
                  <a:cubicBezTo>
                    <a:pt x="7911" y="4455"/>
                    <a:pt x="8319" y="4103"/>
                    <a:pt x="8363" y="3670"/>
                  </a:cubicBezTo>
                  <a:cubicBezTo>
                    <a:pt x="8421" y="3145"/>
                    <a:pt x="8008" y="2701"/>
                    <a:pt x="7494" y="2701"/>
                  </a:cubicBezTo>
                  <a:lnTo>
                    <a:pt x="7069" y="2701"/>
                  </a:lnTo>
                  <a:cubicBezTo>
                    <a:pt x="7142" y="2536"/>
                    <a:pt x="7176" y="2349"/>
                    <a:pt x="7157" y="2154"/>
                  </a:cubicBezTo>
                  <a:cubicBezTo>
                    <a:pt x="7112" y="1648"/>
                    <a:pt x="6716" y="1232"/>
                    <a:pt x="6213" y="1161"/>
                  </a:cubicBezTo>
                  <a:cubicBezTo>
                    <a:pt x="6161" y="1153"/>
                    <a:pt x="6109" y="1150"/>
                    <a:pt x="6058" y="1150"/>
                  </a:cubicBezTo>
                  <a:cubicBezTo>
                    <a:pt x="5959" y="1150"/>
                    <a:pt x="5863" y="1163"/>
                    <a:pt x="5772" y="1187"/>
                  </a:cubicBezTo>
                  <a:lnTo>
                    <a:pt x="5675" y="977"/>
                  </a:lnTo>
                  <a:cubicBezTo>
                    <a:pt x="5403" y="385"/>
                    <a:pt x="4805" y="0"/>
                    <a:pt x="4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7357497" y="2092557"/>
              <a:ext cx="161736" cy="287077"/>
            </a:xfrm>
            <a:custGeom>
              <a:rect b="b" l="l" r="r" t="t"/>
              <a:pathLst>
                <a:path extrusionOk="0" h="10483" w="5906">
                  <a:moveTo>
                    <a:pt x="3664" y="1"/>
                  </a:moveTo>
                  <a:cubicBezTo>
                    <a:pt x="3077" y="1"/>
                    <a:pt x="2488" y="100"/>
                    <a:pt x="1919" y="302"/>
                  </a:cubicBezTo>
                  <a:cubicBezTo>
                    <a:pt x="1196" y="557"/>
                    <a:pt x="541" y="967"/>
                    <a:pt x="0" y="1496"/>
                  </a:cubicBezTo>
                  <a:lnTo>
                    <a:pt x="2505" y="4282"/>
                  </a:lnTo>
                  <a:lnTo>
                    <a:pt x="2505" y="6901"/>
                  </a:lnTo>
                  <a:lnTo>
                    <a:pt x="2495" y="6901"/>
                  </a:lnTo>
                  <a:cubicBezTo>
                    <a:pt x="2830" y="7178"/>
                    <a:pt x="3067" y="7572"/>
                    <a:pt x="3135" y="8022"/>
                  </a:cubicBezTo>
                  <a:cubicBezTo>
                    <a:pt x="3877" y="8193"/>
                    <a:pt x="4433" y="8859"/>
                    <a:pt x="4433" y="9654"/>
                  </a:cubicBezTo>
                  <a:cubicBezTo>
                    <a:pt x="4433" y="9956"/>
                    <a:pt x="4353" y="10239"/>
                    <a:pt x="4213" y="10482"/>
                  </a:cubicBezTo>
                  <a:cubicBezTo>
                    <a:pt x="4666" y="10431"/>
                    <a:pt x="5104" y="10351"/>
                    <a:pt x="5404" y="10246"/>
                  </a:cubicBezTo>
                  <a:cubicBezTo>
                    <a:pt x="5576" y="10186"/>
                    <a:pt x="5744" y="10116"/>
                    <a:pt x="5905" y="10040"/>
                  </a:cubicBezTo>
                  <a:lnTo>
                    <a:pt x="5905" y="7249"/>
                  </a:lnTo>
                  <a:lnTo>
                    <a:pt x="4549" y="4822"/>
                  </a:lnTo>
                  <a:lnTo>
                    <a:pt x="4549" y="77"/>
                  </a:lnTo>
                  <a:cubicBezTo>
                    <a:pt x="4257" y="26"/>
                    <a:pt x="3961" y="1"/>
                    <a:pt x="3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7312394" y="2149709"/>
              <a:ext cx="91849" cy="121233"/>
            </a:xfrm>
            <a:custGeom>
              <a:rect b="b" l="l" r="r" t="t"/>
              <a:pathLst>
                <a:path extrusionOk="0" h="4427" w="3354">
                  <a:moveTo>
                    <a:pt x="1106" y="1"/>
                  </a:moveTo>
                  <a:cubicBezTo>
                    <a:pt x="985" y="161"/>
                    <a:pt x="873" y="329"/>
                    <a:pt x="771" y="502"/>
                  </a:cubicBezTo>
                  <a:cubicBezTo>
                    <a:pt x="252" y="1385"/>
                    <a:pt x="1" y="2399"/>
                    <a:pt x="48" y="3408"/>
                  </a:cubicBezTo>
                  <a:cubicBezTo>
                    <a:pt x="364" y="3265"/>
                    <a:pt x="714" y="3185"/>
                    <a:pt x="1076" y="3185"/>
                  </a:cubicBezTo>
                  <a:cubicBezTo>
                    <a:pt x="1953" y="3185"/>
                    <a:pt x="2764" y="3655"/>
                    <a:pt x="3206" y="4403"/>
                  </a:cubicBezTo>
                  <a:cubicBezTo>
                    <a:pt x="3255" y="4407"/>
                    <a:pt x="3304" y="4414"/>
                    <a:pt x="3353" y="4426"/>
                  </a:cubicBezTo>
                  <a:lnTo>
                    <a:pt x="3353" y="2493"/>
                  </a:lnTo>
                  <a:lnTo>
                    <a:pt x="11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7269400" y="2404498"/>
              <a:ext cx="153055" cy="55345"/>
            </a:xfrm>
            <a:custGeom>
              <a:rect b="b" l="l" r="r" t="t"/>
              <a:pathLst>
                <a:path extrusionOk="0" h="2021" w="5589">
                  <a:moveTo>
                    <a:pt x="1" y="1"/>
                  </a:moveTo>
                  <a:lnTo>
                    <a:pt x="1" y="1011"/>
                  </a:lnTo>
                  <a:lnTo>
                    <a:pt x="798" y="1011"/>
                  </a:lnTo>
                  <a:lnTo>
                    <a:pt x="798" y="2020"/>
                  </a:lnTo>
                  <a:lnTo>
                    <a:pt x="1597" y="2020"/>
                  </a:lnTo>
                  <a:lnTo>
                    <a:pt x="1597" y="1011"/>
                  </a:lnTo>
                  <a:lnTo>
                    <a:pt x="2395" y="1011"/>
                  </a:lnTo>
                  <a:lnTo>
                    <a:pt x="2395" y="2020"/>
                  </a:lnTo>
                  <a:lnTo>
                    <a:pt x="3194" y="2020"/>
                  </a:lnTo>
                  <a:lnTo>
                    <a:pt x="3194" y="1011"/>
                  </a:lnTo>
                  <a:lnTo>
                    <a:pt x="3991" y="1011"/>
                  </a:lnTo>
                  <a:lnTo>
                    <a:pt x="3991" y="2020"/>
                  </a:lnTo>
                  <a:lnTo>
                    <a:pt x="4790" y="2020"/>
                  </a:lnTo>
                  <a:lnTo>
                    <a:pt x="4790" y="1011"/>
                  </a:lnTo>
                  <a:lnTo>
                    <a:pt x="5588" y="1011"/>
                  </a:lnTo>
                  <a:lnTo>
                    <a:pt x="5588" y="1"/>
                  </a:lnTo>
                  <a:lnTo>
                    <a:pt x="4790" y="1"/>
                  </a:lnTo>
                  <a:lnTo>
                    <a:pt x="4790" y="985"/>
                  </a:lnTo>
                  <a:lnTo>
                    <a:pt x="3991" y="985"/>
                  </a:lnTo>
                  <a:lnTo>
                    <a:pt x="3991" y="1"/>
                  </a:lnTo>
                  <a:lnTo>
                    <a:pt x="3194" y="1"/>
                  </a:lnTo>
                  <a:lnTo>
                    <a:pt x="3194" y="985"/>
                  </a:lnTo>
                  <a:lnTo>
                    <a:pt x="2395" y="985"/>
                  </a:lnTo>
                  <a:lnTo>
                    <a:pt x="2395" y="1"/>
                  </a:lnTo>
                  <a:lnTo>
                    <a:pt x="1597" y="1"/>
                  </a:lnTo>
                  <a:lnTo>
                    <a:pt x="1597" y="985"/>
                  </a:lnTo>
                  <a:lnTo>
                    <a:pt x="798" y="985"/>
                  </a:lnTo>
                  <a:lnTo>
                    <a:pt x="7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54"/>
          <p:cNvGrpSpPr/>
          <p:nvPr/>
        </p:nvGrpSpPr>
        <p:grpSpPr>
          <a:xfrm>
            <a:off x="6237525" y="2092256"/>
            <a:ext cx="316323" cy="372737"/>
            <a:chOff x="6423125" y="2092256"/>
            <a:chExt cx="316323" cy="372737"/>
          </a:xfrm>
        </p:grpSpPr>
        <p:sp>
          <p:nvSpPr>
            <p:cNvPr id="1063" name="Google Shape;1063;p54"/>
            <p:cNvSpPr/>
            <p:nvPr/>
          </p:nvSpPr>
          <p:spPr>
            <a:xfrm>
              <a:off x="6573030" y="2264863"/>
              <a:ext cx="133858" cy="133885"/>
            </a:xfrm>
            <a:custGeom>
              <a:rect b="b" l="l" r="r" t="t"/>
              <a:pathLst>
                <a:path extrusionOk="0" h="4889" w="4888">
                  <a:moveTo>
                    <a:pt x="4119" y="1"/>
                  </a:moveTo>
                  <a:lnTo>
                    <a:pt x="0" y="4120"/>
                  </a:lnTo>
                  <a:lnTo>
                    <a:pt x="0" y="4889"/>
                  </a:lnTo>
                  <a:lnTo>
                    <a:pt x="769" y="4889"/>
                  </a:lnTo>
                  <a:lnTo>
                    <a:pt x="4888" y="769"/>
                  </a:lnTo>
                  <a:lnTo>
                    <a:pt x="41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6701246" y="2234000"/>
              <a:ext cx="38202" cy="36778"/>
            </a:xfrm>
            <a:custGeom>
              <a:rect b="b" l="l" r="r" t="t"/>
              <a:pathLst>
                <a:path extrusionOk="0" h="1343" w="1395">
                  <a:moveTo>
                    <a:pt x="799" y="1"/>
                  </a:moveTo>
                  <a:cubicBezTo>
                    <a:pt x="653" y="1"/>
                    <a:pt x="516" y="58"/>
                    <a:pt x="414" y="160"/>
                  </a:cubicBezTo>
                  <a:lnTo>
                    <a:pt x="0" y="574"/>
                  </a:lnTo>
                  <a:lnTo>
                    <a:pt x="770" y="1342"/>
                  </a:lnTo>
                  <a:lnTo>
                    <a:pt x="1183" y="928"/>
                  </a:lnTo>
                  <a:cubicBezTo>
                    <a:pt x="1394" y="717"/>
                    <a:pt x="1394" y="371"/>
                    <a:pt x="1183" y="160"/>
                  </a:cubicBezTo>
                  <a:cubicBezTo>
                    <a:pt x="1081" y="58"/>
                    <a:pt x="945"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6423125" y="2124324"/>
              <a:ext cx="227953" cy="340669"/>
            </a:xfrm>
            <a:custGeom>
              <a:rect b="b" l="l" r="r" t="t"/>
              <a:pathLst>
                <a:path extrusionOk="0" h="12440" w="8324">
                  <a:moveTo>
                    <a:pt x="7150" y="3084"/>
                  </a:moveTo>
                  <a:lnTo>
                    <a:pt x="7150" y="3882"/>
                  </a:lnTo>
                  <a:lnTo>
                    <a:pt x="1142" y="3882"/>
                  </a:lnTo>
                  <a:lnTo>
                    <a:pt x="1142" y="3084"/>
                  </a:lnTo>
                  <a:close/>
                  <a:moveTo>
                    <a:pt x="7150" y="4863"/>
                  </a:moveTo>
                  <a:lnTo>
                    <a:pt x="7150" y="5661"/>
                  </a:lnTo>
                  <a:lnTo>
                    <a:pt x="1142" y="5661"/>
                  </a:lnTo>
                  <a:lnTo>
                    <a:pt x="1142" y="4863"/>
                  </a:lnTo>
                  <a:close/>
                  <a:moveTo>
                    <a:pt x="0" y="0"/>
                  </a:moveTo>
                  <a:lnTo>
                    <a:pt x="0" y="12440"/>
                  </a:lnTo>
                  <a:lnTo>
                    <a:pt x="8320" y="12440"/>
                  </a:lnTo>
                  <a:lnTo>
                    <a:pt x="8320" y="9063"/>
                  </a:lnTo>
                  <a:lnTo>
                    <a:pt x="6574" y="10820"/>
                  </a:lnTo>
                  <a:lnTo>
                    <a:pt x="1145" y="10822"/>
                  </a:lnTo>
                  <a:lnTo>
                    <a:pt x="1145" y="10022"/>
                  </a:lnTo>
                  <a:lnTo>
                    <a:pt x="4681" y="10022"/>
                  </a:lnTo>
                  <a:lnTo>
                    <a:pt x="4681" y="9146"/>
                  </a:lnTo>
                  <a:lnTo>
                    <a:pt x="1145" y="9146"/>
                  </a:lnTo>
                  <a:lnTo>
                    <a:pt x="1145" y="8374"/>
                  </a:lnTo>
                  <a:lnTo>
                    <a:pt x="5298" y="8374"/>
                  </a:lnTo>
                  <a:lnTo>
                    <a:pt x="6254" y="7418"/>
                  </a:lnTo>
                  <a:lnTo>
                    <a:pt x="1145" y="7418"/>
                  </a:lnTo>
                  <a:lnTo>
                    <a:pt x="1145" y="6619"/>
                  </a:lnTo>
                  <a:lnTo>
                    <a:pt x="6989" y="6619"/>
                  </a:lnTo>
                  <a:lnTo>
                    <a:pt x="8323" y="5288"/>
                  </a:lnTo>
                  <a:lnTo>
                    <a:pt x="8323" y="2"/>
                  </a:lnTo>
                  <a:lnTo>
                    <a:pt x="7208" y="2"/>
                  </a:lnTo>
                  <a:lnTo>
                    <a:pt x="7208" y="1224"/>
                  </a:lnTo>
                  <a:lnTo>
                    <a:pt x="6409" y="1224"/>
                  </a:lnTo>
                  <a:lnTo>
                    <a:pt x="6409" y="2"/>
                  </a:lnTo>
                  <a:lnTo>
                    <a:pt x="5452" y="2"/>
                  </a:lnTo>
                  <a:lnTo>
                    <a:pt x="5452" y="1224"/>
                  </a:lnTo>
                  <a:lnTo>
                    <a:pt x="4653" y="1224"/>
                  </a:lnTo>
                  <a:lnTo>
                    <a:pt x="4653" y="2"/>
                  </a:lnTo>
                  <a:lnTo>
                    <a:pt x="3669" y="2"/>
                  </a:lnTo>
                  <a:lnTo>
                    <a:pt x="3669" y="1224"/>
                  </a:lnTo>
                  <a:lnTo>
                    <a:pt x="2871" y="1224"/>
                  </a:lnTo>
                  <a:lnTo>
                    <a:pt x="2871" y="2"/>
                  </a:lnTo>
                  <a:lnTo>
                    <a:pt x="1915" y="2"/>
                  </a:lnTo>
                  <a:lnTo>
                    <a:pt x="1915" y="1224"/>
                  </a:lnTo>
                  <a:lnTo>
                    <a:pt x="1116" y="1222"/>
                  </a:lnTo>
                  <a:lnTo>
                    <a:pt x="1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6453659" y="2092256"/>
              <a:ext cx="21908" cy="32095"/>
            </a:xfrm>
            <a:custGeom>
              <a:rect b="b" l="l" r="r" t="t"/>
              <a:pathLst>
                <a:path extrusionOk="0" h="1172" w="800">
                  <a:moveTo>
                    <a:pt x="1" y="1"/>
                  </a:moveTo>
                  <a:lnTo>
                    <a:pt x="1" y="1171"/>
                  </a:lnTo>
                  <a:lnTo>
                    <a:pt x="800" y="1171"/>
                  </a:lnTo>
                  <a:lnTo>
                    <a:pt x="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6501692" y="2092256"/>
              <a:ext cx="21881" cy="32095"/>
            </a:xfrm>
            <a:custGeom>
              <a:rect b="b" l="l" r="r" t="t"/>
              <a:pathLst>
                <a:path extrusionOk="0" h="1172" w="799">
                  <a:moveTo>
                    <a:pt x="1" y="1"/>
                  </a:moveTo>
                  <a:lnTo>
                    <a:pt x="1" y="1171"/>
                  </a:lnTo>
                  <a:lnTo>
                    <a:pt x="799" y="1171"/>
                  </a:lnTo>
                  <a:lnTo>
                    <a:pt x="7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6550465" y="2092256"/>
              <a:ext cx="21853" cy="32095"/>
            </a:xfrm>
            <a:custGeom>
              <a:rect b="b" l="l" r="r" t="t"/>
              <a:pathLst>
                <a:path extrusionOk="0" h="1172" w="798">
                  <a:moveTo>
                    <a:pt x="0" y="1"/>
                  </a:moveTo>
                  <a:lnTo>
                    <a:pt x="0" y="1171"/>
                  </a:lnTo>
                  <a:lnTo>
                    <a:pt x="798" y="1171"/>
                  </a:lnTo>
                  <a:lnTo>
                    <a:pt x="7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6598525" y="2092256"/>
              <a:ext cx="21881" cy="32095"/>
            </a:xfrm>
            <a:custGeom>
              <a:rect b="b" l="l" r="r" t="t"/>
              <a:pathLst>
                <a:path extrusionOk="0" h="1172" w="799">
                  <a:moveTo>
                    <a:pt x="1" y="1"/>
                  </a:moveTo>
                  <a:lnTo>
                    <a:pt x="1" y="1171"/>
                  </a:lnTo>
                  <a:lnTo>
                    <a:pt x="798" y="1171"/>
                  </a:lnTo>
                  <a:lnTo>
                    <a:pt x="7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4"/>
          <p:cNvGrpSpPr/>
          <p:nvPr/>
        </p:nvGrpSpPr>
        <p:grpSpPr>
          <a:xfrm>
            <a:off x="5496751" y="2092311"/>
            <a:ext cx="372902" cy="372681"/>
            <a:chOff x="5606151" y="2092311"/>
            <a:chExt cx="372902" cy="372681"/>
          </a:xfrm>
        </p:grpSpPr>
        <p:sp>
          <p:nvSpPr>
            <p:cNvPr id="1071" name="Google Shape;1071;p54"/>
            <p:cNvSpPr/>
            <p:nvPr/>
          </p:nvSpPr>
          <p:spPr>
            <a:xfrm>
              <a:off x="5606151" y="2131362"/>
              <a:ext cx="33574" cy="93465"/>
            </a:xfrm>
            <a:custGeom>
              <a:rect b="b" l="l" r="r" t="t"/>
              <a:pathLst>
                <a:path extrusionOk="0" h="3413" w="1226">
                  <a:moveTo>
                    <a:pt x="365" y="0"/>
                  </a:moveTo>
                  <a:cubicBezTo>
                    <a:pt x="133" y="410"/>
                    <a:pt x="0" y="885"/>
                    <a:pt x="0" y="1391"/>
                  </a:cubicBezTo>
                  <a:lnTo>
                    <a:pt x="2" y="1391"/>
                  </a:lnTo>
                  <a:lnTo>
                    <a:pt x="2" y="1479"/>
                  </a:lnTo>
                  <a:cubicBezTo>
                    <a:pt x="27" y="2237"/>
                    <a:pt x="345" y="2918"/>
                    <a:pt x="848" y="3412"/>
                  </a:cubicBezTo>
                  <a:lnTo>
                    <a:pt x="1225" y="2693"/>
                  </a:lnTo>
                  <a:lnTo>
                    <a:pt x="1225" y="1064"/>
                  </a:lnTo>
                  <a:lnTo>
                    <a:pt x="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5606179" y="2392887"/>
              <a:ext cx="372737" cy="27659"/>
            </a:xfrm>
            <a:custGeom>
              <a:rect b="b" l="l" r="r" t="t"/>
              <a:pathLst>
                <a:path extrusionOk="0" h="1010" w="13611">
                  <a:moveTo>
                    <a:pt x="1" y="1"/>
                  </a:moveTo>
                  <a:lnTo>
                    <a:pt x="1" y="1010"/>
                  </a:lnTo>
                  <a:lnTo>
                    <a:pt x="13611" y="1010"/>
                  </a:lnTo>
                  <a:lnTo>
                    <a:pt x="13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5715362" y="2099376"/>
              <a:ext cx="45295" cy="126327"/>
            </a:xfrm>
            <a:custGeom>
              <a:rect b="b" l="l" r="r" t="t"/>
              <a:pathLst>
                <a:path extrusionOk="0" h="4613" w="1654">
                  <a:moveTo>
                    <a:pt x="0" y="0"/>
                  </a:moveTo>
                  <a:lnTo>
                    <a:pt x="0" y="2087"/>
                  </a:lnTo>
                  <a:lnTo>
                    <a:pt x="772" y="3465"/>
                  </a:lnTo>
                  <a:lnTo>
                    <a:pt x="772" y="4612"/>
                  </a:lnTo>
                  <a:cubicBezTo>
                    <a:pt x="1314" y="4100"/>
                    <a:pt x="1654" y="3373"/>
                    <a:pt x="1654" y="2568"/>
                  </a:cubicBezTo>
                  <a:cubicBezTo>
                    <a:pt x="1654" y="1429"/>
                    <a:pt x="976" y="44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5629702" y="2092311"/>
              <a:ext cx="84976" cy="154862"/>
            </a:xfrm>
            <a:custGeom>
              <a:rect b="b" l="l" r="r" t="t"/>
              <a:pathLst>
                <a:path extrusionOk="0" h="5655" w="3103">
                  <a:moveTo>
                    <a:pt x="1958" y="0"/>
                  </a:moveTo>
                  <a:cubicBezTo>
                    <a:pt x="1198" y="0"/>
                    <a:pt x="510" y="302"/>
                    <a:pt x="1" y="790"/>
                  </a:cubicBezTo>
                  <a:lnTo>
                    <a:pt x="1163" y="2216"/>
                  </a:lnTo>
                  <a:lnTo>
                    <a:pt x="1163" y="4329"/>
                  </a:lnTo>
                  <a:lnTo>
                    <a:pt x="637" y="5325"/>
                  </a:lnTo>
                  <a:cubicBezTo>
                    <a:pt x="1033" y="5534"/>
                    <a:pt x="1481" y="5655"/>
                    <a:pt x="1958" y="5655"/>
                  </a:cubicBezTo>
                  <a:cubicBezTo>
                    <a:pt x="2366" y="5655"/>
                    <a:pt x="2754" y="5567"/>
                    <a:pt x="3102" y="5413"/>
                  </a:cubicBezTo>
                  <a:lnTo>
                    <a:pt x="3102" y="3935"/>
                  </a:lnTo>
                  <a:lnTo>
                    <a:pt x="2332" y="2558"/>
                  </a:lnTo>
                  <a:lnTo>
                    <a:pt x="2332" y="25"/>
                  </a:lnTo>
                  <a:cubicBezTo>
                    <a:pt x="2210" y="7"/>
                    <a:pt x="2084" y="0"/>
                    <a:pt x="1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5779498" y="2273544"/>
              <a:ext cx="26180" cy="33355"/>
            </a:xfrm>
            <a:custGeom>
              <a:rect b="b" l="l" r="r" t="t"/>
              <a:pathLst>
                <a:path extrusionOk="0" h="1218" w="956">
                  <a:moveTo>
                    <a:pt x="478" y="0"/>
                  </a:moveTo>
                  <a:cubicBezTo>
                    <a:pt x="213" y="0"/>
                    <a:pt x="0" y="216"/>
                    <a:pt x="0" y="477"/>
                  </a:cubicBezTo>
                  <a:lnTo>
                    <a:pt x="0" y="732"/>
                  </a:lnTo>
                  <a:cubicBezTo>
                    <a:pt x="0" y="999"/>
                    <a:pt x="216" y="1217"/>
                    <a:pt x="481" y="1217"/>
                  </a:cubicBezTo>
                  <a:cubicBezTo>
                    <a:pt x="504" y="1217"/>
                    <a:pt x="528" y="1215"/>
                    <a:pt x="551" y="1212"/>
                  </a:cubicBezTo>
                  <a:cubicBezTo>
                    <a:pt x="785" y="1176"/>
                    <a:pt x="955" y="967"/>
                    <a:pt x="955" y="728"/>
                  </a:cubicBezTo>
                  <a:lnTo>
                    <a:pt x="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5630935" y="2442399"/>
              <a:ext cx="42255" cy="22593"/>
            </a:xfrm>
            <a:custGeom>
              <a:rect b="b" l="l" r="r" t="t"/>
              <a:pathLst>
                <a:path extrusionOk="0" h="825" w="1543">
                  <a:moveTo>
                    <a:pt x="1" y="1"/>
                  </a:moveTo>
                  <a:lnTo>
                    <a:pt x="1" y="825"/>
                  </a:lnTo>
                  <a:lnTo>
                    <a:pt x="992" y="825"/>
                  </a:lnTo>
                  <a:lnTo>
                    <a:pt x="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5911219" y="2442399"/>
              <a:ext cx="42200" cy="22593"/>
            </a:xfrm>
            <a:custGeom>
              <a:rect b="b" l="l" r="r" t="t"/>
              <a:pathLst>
                <a:path extrusionOk="0" h="825" w="1541">
                  <a:moveTo>
                    <a:pt x="0" y="1"/>
                  </a:moveTo>
                  <a:lnTo>
                    <a:pt x="549" y="825"/>
                  </a:lnTo>
                  <a:lnTo>
                    <a:pt x="1540" y="825"/>
                  </a:lnTo>
                  <a:lnTo>
                    <a:pt x="1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5752496" y="2330094"/>
              <a:ext cx="79417" cy="41023"/>
            </a:xfrm>
            <a:custGeom>
              <a:rect b="b" l="l" r="r" t="t"/>
              <a:pathLst>
                <a:path extrusionOk="0" h="1498" w="2900">
                  <a:moveTo>
                    <a:pt x="1450" y="0"/>
                  </a:moveTo>
                  <a:lnTo>
                    <a:pt x="221" y="572"/>
                  </a:lnTo>
                  <a:cubicBezTo>
                    <a:pt x="88" y="631"/>
                    <a:pt x="0" y="768"/>
                    <a:pt x="0" y="916"/>
                  </a:cubicBezTo>
                  <a:lnTo>
                    <a:pt x="0" y="1498"/>
                  </a:lnTo>
                  <a:lnTo>
                    <a:pt x="2899" y="1498"/>
                  </a:lnTo>
                  <a:lnTo>
                    <a:pt x="2899" y="916"/>
                  </a:lnTo>
                  <a:cubicBezTo>
                    <a:pt x="2899" y="768"/>
                    <a:pt x="2813" y="633"/>
                    <a:pt x="2678" y="572"/>
                  </a:cubicBezTo>
                  <a:lnTo>
                    <a:pt x="1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5606316" y="2168769"/>
              <a:ext cx="372737" cy="202375"/>
            </a:xfrm>
            <a:custGeom>
              <a:rect b="b" l="l" r="r" t="t"/>
              <a:pathLst>
                <a:path extrusionOk="0" h="7390" w="13611">
                  <a:moveTo>
                    <a:pt x="12594" y="982"/>
                  </a:moveTo>
                  <a:lnTo>
                    <a:pt x="12594" y="3561"/>
                  </a:lnTo>
                  <a:lnTo>
                    <a:pt x="9114" y="3561"/>
                  </a:lnTo>
                  <a:lnTo>
                    <a:pt x="9114" y="982"/>
                  </a:lnTo>
                  <a:close/>
                  <a:moveTo>
                    <a:pt x="6439" y="0"/>
                  </a:moveTo>
                  <a:lnTo>
                    <a:pt x="6439" y="48"/>
                  </a:lnTo>
                  <a:cubicBezTo>
                    <a:pt x="6439" y="2046"/>
                    <a:pt x="4815" y="3673"/>
                    <a:pt x="2822" y="3673"/>
                  </a:cubicBezTo>
                  <a:cubicBezTo>
                    <a:pt x="1683" y="3673"/>
                    <a:pt x="664" y="3143"/>
                    <a:pt x="0" y="2316"/>
                  </a:cubicBezTo>
                  <a:lnTo>
                    <a:pt x="0" y="7390"/>
                  </a:lnTo>
                  <a:lnTo>
                    <a:pt x="4542" y="7390"/>
                  </a:lnTo>
                  <a:lnTo>
                    <a:pt x="4542" y="7389"/>
                  </a:lnTo>
                  <a:lnTo>
                    <a:pt x="4542" y="6801"/>
                  </a:lnTo>
                  <a:cubicBezTo>
                    <a:pt x="4542" y="6343"/>
                    <a:pt x="4808" y="5925"/>
                    <a:pt x="5219" y="5734"/>
                  </a:cubicBezTo>
                  <a:lnTo>
                    <a:pt x="5847" y="5438"/>
                  </a:lnTo>
                  <a:cubicBezTo>
                    <a:pt x="5632" y="5209"/>
                    <a:pt x="5500" y="4898"/>
                    <a:pt x="5500" y="4560"/>
                  </a:cubicBezTo>
                  <a:lnTo>
                    <a:pt x="5500" y="4309"/>
                  </a:lnTo>
                  <a:cubicBezTo>
                    <a:pt x="5500" y="3602"/>
                    <a:pt x="6075" y="3029"/>
                    <a:pt x="6782" y="3029"/>
                  </a:cubicBezTo>
                  <a:lnTo>
                    <a:pt x="8080" y="3029"/>
                  </a:lnTo>
                  <a:lnTo>
                    <a:pt x="8080" y="4561"/>
                  </a:lnTo>
                  <a:cubicBezTo>
                    <a:pt x="8080" y="4902"/>
                    <a:pt x="7947" y="5212"/>
                    <a:pt x="7734" y="5442"/>
                  </a:cubicBezTo>
                  <a:lnTo>
                    <a:pt x="8363" y="5736"/>
                  </a:lnTo>
                  <a:cubicBezTo>
                    <a:pt x="8772" y="5930"/>
                    <a:pt x="9039" y="6349"/>
                    <a:pt x="9039" y="6807"/>
                  </a:cubicBezTo>
                  <a:lnTo>
                    <a:pt x="9039" y="7390"/>
                  </a:lnTo>
                  <a:lnTo>
                    <a:pt x="9968" y="7390"/>
                  </a:lnTo>
                  <a:lnTo>
                    <a:pt x="9968" y="5716"/>
                  </a:lnTo>
                  <a:lnTo>
                    <a:pt x="9367" y="5114"/>
                  </a:lnTo>
                  <a:lnTo>
                    <a:pt x="9930" y="4550"/>
                  </a:lnTo>
                  <a:lnTo>
                    <a:pt x="10767" y="5387"/>
                  </a:lnTo>
                  <a:lnTo>
                    <a:pt x="10767" y="7390"/>
                  </a:lnTo>
                  <a:lnTo>
                    <a:pt x="13610" y="7390"/>
                  </a:lnTo>
                  <a:lnTo>
                    <a:pt x="13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5877727" y="2217487"/>
              <a:ext cx="51675" cy="26974"/>
            </a:xfrm>
            <a:custGeom>
              <a:rect b="b" l="l" r="r" t="t"/>
              <a:pathLst>
                <a:path extrusionOk="0" h="985" w="1887">
                  <a:moveTo>
                    <a:pt x="0" y="0"/>
                  </a:moveTo>
                  <a:lnTo>
                    <a:pt x="0" y="984"/>
                  </a:lnTo>
                  <a:lnTo>
                    <a:pt x="1887" y="984"/>
                  </a:lnTo>
                  <a:lnTo>
                    <a:pt x="1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54"/>
          <p:cNvGrpSpPr/>
          <p:nvPr/>
        </p:nvGrpSpPr>
        <p:grpSpPr>
          <a:xfrm>
            <a:off x="4745161" y="2092311"/>
            <a:ext cx="372655" cy="372681"/>
            <a:chOff x="4778361" y="2092311"/>
            <a:chExt cx="372655" cy="372681"/>
          </a:xfrm>
        </p:grpSpPr>
        <p:sp>
          <p:nvSpPr>
            <p:cNvPr id="1082" name="Google Shape;1082;p54"/>
            <p:cNvSpPr/>
            <p:nvPr/>
          </p:nvSpPr>
          <p:spPr>
            <a:xfrm>
              <a:off x="4935577" y="2371774"/>
              <a:ext cx="59261" cy="93219"/>
            </a:xfrm>
            <a:custGeom>
              <a:rect b="b" l="l" r="r" t="t"/>
              <a:pathLst>
                <a:path extrusionOk="0" h="3404" w="2164">
                  <a:moveTo>
                    <a:pt x="0" y="0"/>
                  </a:moveTo>
                  <a:lnTo>
                    <a:pt x="630" y="3404"/>
                  </a:lnTo>
                  <a:lnTo>
                    <a:pt x="1534" y="3404"/>
                  </a:lnTo>
                  <a:lnTo>
                    <a:pt x="21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4778361" y="2092311"/>
              <a:ext cx="372655" cy="205251"/>
            </a:xfrm>
            <a:custGeom>
              <a:rect b="b" l="l" r="r" t="t"/>
              <a:pathLst>
                <a:path extrusionOk="0" h="7495" w="13608">
                  <a:moveTo>
                    <a:pt x="6820" y="2369"/>
                  </a:moveTo>
                  <a:cubicBezTo>
                    <a:pt x="8974" y="2369"/>
                    <a:pt x="10723" y="4119"/>
                    <a:pt x="10723" y="6273"/>
                  </a:cubicBezTo>
                  <a:lnTo>
                    <a:pt x="9929" y="6273"/>
                  </a:lnTo>
                  <a:cubicBezTo>
                    <a:pt x="9929" y="4561"/>
                    <a:pt x="8536" y="3167"/>
                    <a:pt x="6823" y="3167"/>
                  </a:cubicBezTo>
                  <a:cubicBezTo>
                    <a:pt x="5111" y="3167"/>
                    <a:pt x="3717" y="4560"/>
                    <a:pt x="3717" y="6273"/>
                  </a:cubicBezTo>
                  <a:lnTo>
                    <a:pt x="2918" y="6273"/>
                  </a:lnTo>
                  <a:cubicBezTo>
                    <a:pt x="2918" y="4119"/>
                    <a:pt x="4668" y="2369"/>
                    <a:pt x="6820" y="2369"/>
                  </a:cubicBezTo>
                  <a:close/>
                  <a:moveTo>
                    <a:pt x="6727" y="0"/>
                  </a:moveTo>
                  <a:cubicBezTo>
                    <a:pt x="5604" y="0"/>
                    <a:pt x="4575" y="661"/>
                    <a:pt x="4102" y="1681"/>
                  </a:cubicBezTo>
                  <a:lnTo>
                    <a:pt x="3996" y="1913"/>
                  </a:lnTo>
                  <a:lnTo>
                    <a:pt x="3806" y="1913"/>
                  </a:lnTo>
                  <a:cubicBezTo>
                    <a:pt x="2836" y="1913"/>
                    <a:pt x="2016" y="2644"/>
                    <a:pt x="1921" y="3607"/>
                  </a:cubicBezTo>
                  <a:cubicBezTo>
                    <a:pt x="1913" y="3685"/>
                    <a:pt x="1912" y="3755"/>
                    <a:pt x="1918" y="3849"/>
                  </a:cubicBezTo>
                  <a:lnTo>
                    <a:pt x="1940" y="4248"/>
                  </a:lnTo>
                  <a:lnTo>
                    <a:pt x="1542" y="4269"/>
                  </a:lnTo>
                  <a:cubicBezTo>
                    <a:pt x="700" y="4316"/>
                    <a:pt x="38" y="5004"/>
                    <a:pt x="21" y="5844"/>
                  </a:cubicBezTo>
                  <a:cubicBezTo>
                    <a:pt x="0" y="6754"/>
                    <a:pt x="750" y="7495"/>
                    <a:pt x="1661" y="7495"/>
                  </a:cubicBezTo>
                  <a:lnTo>
                    <a:pt x="3980" y="7495"/>
                  </a:lnTo>
                  <a:lnTo>
                    <a:pt x="3980" y="6830"/>
                  </a:lnTo>
                  <a:lnTo>
                    <a:pt x="4749" y="6830"/>
                  </a:lnTo>
                  <a:lnTo>
                    <a:pt x="4749" y="6376"/>
                  </a:lnTo>
                  <a:cubicBezTo>
                    <a:pt x="4749" y="5233"/>
                    <a:pt x="5661" y="4285"/>
                    <a:pt x="6804" y="4275"/>
                  </a:cubicBezTo>
                  <a:cubicBezTo>
                    <a:pt x="6811" y="4275"/>
                    <a:pt x="6818" y="4275"/>
                    <a:pt x="6825" y="4275"/>
                  </a:cubicBezTo>
                  <a:cubicBezTo>
                    <a:pt x="7967" y="4275"/>
                    <a:pt x="8896" y="5208"/>
                    <a:pt x="8896" y="6353"/>
                  </a:cubicBezTo>
                  <a:lnTo>
                    <a:pt x="8896" y="6830"/>
                  </a:lnTo>
                  <a:lnTo>
                    <a:pt x="9668" y="6830"/>
                  </a:lnTo>
                  <a:lnTo>
                    <a:pt x="9668" y="7495"/>
                  </a:lnTo>
                  <a:lnTo>
                    <a:pt x="11963" y="7495"/>
                  </a:lnTo>
                  <a:cubicBezTo>
                    <a:pt x="12846" y="7495"/>
                    <a:pt x="13583" y="6793"/>
                    <a:pt x="13596" y="5911"/>
                  </a:cubicBezTo>
                  <a:cubicBezTo>
                    <a:pt x="13608" y="5013"/>
                    <a:pt x="12883" y="4278"/>
                    <a:pt x="11988" y="4278"/>
                  </a:cubicBezTo>
                  <a:lnTo>
                    <a:pt x="11592" y="4278"/>
                  </a:lnTo>
                  <a:lnTo>
                    <a:pt x="11614" y="3857"/>
                  </a:lnTo>
                  <a:cubicBezTo>
                    <a:pt x="11616" y="3820"/>
                    <a:pt x="11617" y="3788"/>
                    <a:pt x="11617" y="3758"/>
                  </a:cubicBezTo>
                  <a:cubicBezTo>
                    <a:pt x="11617" y="2740"/>
                    <a:pt x="10790" y="1913"/>
                    <a:pt x="9773" y="1913"/>
                  </a:cubicBezTo>
                  <a:lnTo>
                    <a:pt x="9748" y="1913"/>
                  </a:lnTo>
                  <a:lnTo>
                    <a:pt x="9461" y="1920"/>
                  </a:lnTo>
                  <a:lnTo>
                    <a:pt x="9351" y="1681"/>
                  </a:lnTo>
                  <a:cubicBezTo>
                    <a:pt x="8882" y="661"/>
                    <a:pt x="7851" y="0"/>
                    <a:pt x="6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4908412" y="2301203"/>
              <a:ext cx="112826" cy="48800"/>
            </a:xfrm>
            <a:custGeom>
              <a:rect b="b" l="l" r="r" t="t"/>
              <a:pathLst>
                <a:path extrusionOk="0" h="1782" w="4120">
                  <a:moveTo>
                    <a:pt x="0" y="1"/>
                  </a:moveTo>
                  <a:lnTo>
                    <a:pt x="0" y="1781"/>
                  </a:lnTo>
                  <a:lnTo>
                    <a:pt x="4120" y="1781"/>
                  </a:lnTo>
                  <a:lnTo>
                    <a:pt x="4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4930265" y="2231207"/>
              <a:ext cx="69887" cy="48143"/>
            </a:xfrm>
            <a:custGeom>
              <a:rect b="b" l="l" r="r" t="t"/>
              <a:pathLst>
                <a:path extrusionOk="0" h="1758" w="2552">
                  <a:moveTo>
                    <a:pt x="1277" y="1"/>
                  </a:moveTo>
                  <a:cubicBezTo>
                    <a:pt x="1269" y="1"/>
                    <a:pt x="1260" y="1"/>
                    <a:pt x="1251" y="1"/>
                  </a:cubicBezTo>
                  <a:cubicBezTo>
                    <a:pt x="554" y="14"/>
                    <a:pt x="0" y="600"/>
                    <a:pt x="0" y="1299"/>
                  </a:cubicBezTo>
                  <a:lnTo>
                    <a:pt x="0" y="1758"/>
                  </a:lnTo>
                  <a:lnTo>
                    <a:pt x="2552" y="1758"/>
                  </a:lnTo>
                  <a:lnTo>
                    <a:pt x="2552" y="1281"/>
                  </a:lnTo>
                  <a:cubicBezTo>
                    <a:pt x="2552" y="575"/>
                    <a:pt x="1980" y="1"/>
                    <a:pt x="1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4"/>
          <p:cNvGrpSpPr/>
          <p:nvPr/>
        </p:nvGrpSpPr>
        <p:grpSpPr>
          <a:xfrm>
            <a:off x="4025912" y="2092256"/>
            <a:ext cx="284611" cy="372737"/>
            <a:chOff x="3982912" y="2092256"/>
            <a:chExt cx="284611" cy="372737"/>
          </a:xfrm>
        </p:grpSpPr>
        <p:sp>
          <p:nvSpPr>
            <p:cNvPr id="1087" name="Google Shape;1087;p54"/>
            <p:cNvSpPr/>
            <p:nvPr/>
          </p:nvSpPr>
          <p:spPr>
            <a:xfrm>
              <a:off x="4032424" y="2387109"/>
              <a:ext cx="134679" cy="27659"/>
            </a:xfrm>
            <a:custGeom>
              <a:rect b="b" l="l" r="r" t="t"/>
              <a:pathLst>
                <a:path extrusionOk="0" h="1010" w="4918">
                  <a:moveTo>
                    <a:pt x="1" y="0"/>
                  </a:moveTo>
                  <a:lnTo>
                    <a:pt x="1" y="1009"/>
                  </a:lnTo>
                  <a:lnTo>
                    <a:pt x="4917" y="1009"/>
                  </a:lnTo>
                  <a:lnTo>
                    <a:pt x="49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4032424" y="2435854"/>
              <a:ext cx="134679" cy="29138"/>
            </a:xfrm>
            <a:custGeom>
              <a:rect b="b" l="l" r="r" t="t"/>
              <a:pathLst>
                <a:path extrusionOk="0" h="1064" w="4918">
                  <a:moveTo>
                    <a:pt x="1" y="1"/>
                  </a:moveTo>
                  <a:lnTo>
                    <a:pt x="1" y="1064"/>
                  </a:lnTo>
                  <a:lnTo>
                    <a:pt x="4917" y="1064"/>
                  </a:lnTo>
                  <a:lnTo>
                    <a:pt x="49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4237673" y="2114136"/>
              <a:ext cx="29850" cy="66244"/>
            </a:xfrm>
            <a:custGeom>
              <a:rect b="b" l="l" r="r" t="t"/>
              <a:pathLst>
                <a:path extrusionOk="0" h="2419" w="1090">
                  <a:moveTo>
                    <a:pt x="0" y="1"/>
                  </a:moveTo>
                  <a:lnTo>
                    <a:pt x="0" y="2418"/>
                  </a:lnTo>
                  <a:lnTo>
                    <a:pt x="1089" y="2418"/>
                  </a:lnTo>
                  <a:lnTo>
                    <a:pt x="1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4237673" y="2202918"/>
              <a:ext cx="29850" cy="66244"/>
            </a:xfrm>
            <a:custGeom>
              <a:rect b="b" l="l" r="r" t="t"/>
              <a:pathLst>
                <a:path extrusionOk="0" h="2419" w="1090">
                  <a:moveTo>
                    <a:pt x="0" y="0"/>
                  </a:moveTo>
                  <a:lnTo>
                    <a:pt x="0" y="2419"/>
                  </a:lnTo>
                  <a:lnTo>
                    <a:pt x="1089" y="2419"/>
                  </a:lnTo>
                  <a:lnTo>
                    <a:pt x="10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4084811" y="2186213"/>
              <a:ext cx="29138" cy="31000"/>
            </a:xfrm>
            <a:custGeom>
              <a:rect b="b" l="l" r="r" t="t"/>
              <a:pathLst>
                <a:path extrusionOk="0" h="1132" w="1064">
                  <a:moveTo>
                    <a:pt x="1" y="1"/>
                  </a:moveTo>
                  <a:lnTo>
                    <a:pt x="1" y="1131"/>
                  </a:lnTo>
                  <a:cubicBezTo>
                    <a:pt x="162" y="1059"/>
                    <a:pt x="343" y="1018"/>
                    <a:pt x="531" y="1018"/>
                  </a:cubicBezTo>
                  <a:cubicBezTo>
                    <a:pt x="721" y="1018"/>
                    <a:pt x="902" y="1059"/>
                    <a:pt x="1064" y="1132"/>
                  </a:cubicBezTo>
                  <a:lnTo>
                    <a:pt x="1064" y="2"/>
                  </a:lnTo>
                  <a:cubicBezTo>
                    <a:pt x="902" y="71"/>
                    <a:pt x="721" y="111"/>
                    <a:pt x="531" y="111"/>
                  </a:cubicBezTo>
                  <a:cubicBezTo>
                    <a:pt x="342" y="111"/>
                    <a:pt x="162" y="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4032424" y="2092311"/>
              <a:ext cx="133228" cy="221298"/>
            </a:xfrm>
            <a:custGeom>
              <a:rect b="b" l="l" r="r" t="t"/>
              <a:pathLst>
                <a:path extrusionOk="0" h="8081" w="4865">
                  <a:moveTo>
                    <a:pt x="2439" y="867"/>
                  </a:moveTo>
                  <a:cubicBezTo>
                    <a:pt x="3173" y="867"/>
                    <a:pt x="3771" y="1465"/>
                    <a:pt x="3771" y="2205"/>
                  </a:cubicBezTo>
                  <a:lnTo>
                    <a:pt x="3773" y="2205"/>
                  </a:lnTo>
                  <a:lnTo>
                    <a:pt x="3773" y="5793"/>
                  </a:lnTo>
                  <a:lnTo>
                    <a:pt x="3771" y="5793"/>
                  </a:lnTo>
                  <a:cubicBezTo>
                    <a:pt x="3771" y="6530"/>
                    <a:pt x="3175" y="7129"/>
                    <a:pt x="2442" y="7129"/>
                  </a:cubicBezTo>
                  <a:cubicBezTo>
                    <a:pt x="2434" y="7129"/>
                    <a:pt x="2426" y="7129"/>
                    <a:pt x="2418" y="7129"/>
                  </a:cubicBezTo>
                  <a:cubicBezTo>
                    <a:pt x="1692" y="7116"/>
                    <a:pt x="1116" y="6506"/>
                    <a:pt x="1116" y="5777"/>
                  </a:cubicBezTo>
                  <a:lnTo>
                    <a:pt x="1116" y="2221"/>
                  </a:lnTo>
                  <a:cubicBezTo>
                    <a:pt x="1116" y="1493"/>
                    <a:pt x="1692" y="882"/>
                    <a:pt x="2418" y="868"/>
                  </a:cubicBezTo>
                  <a:cubicBezTo>
                    <a:pt x="2425" y="868"/>
                    <a:pt x="2432" y="867"/>
                    <a:pt x="2439" y="867"/>
                  </a:cubicBezTo>
                  <a:close/>
                  <a:moveTo>
                    <a:pt x="1" y="0"/>
                  </a:moveTo>
                  <a:lnTo>
                    <a:pt x="1" y="8081"/>
                  </a:lnTo>
                  <a:lnTo>
                    <a:pt x="4865" y="8081"/>
                  </a:lnTo>
                  <a:lnTo>
                    <a:pt x="4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982912" y="2092256"/>
              <a:ext cx="232937" cy="372737"/>
            </a:xfrm>
            <a:custGeom>
              <a:rect b="b" l="l" r="r" t="t"/>
              <a:pathLst>
                <a:path extrusionOk="0" h="13611" w="8506">
                  <a:moveTo>
                    <a:pt x="0" y="1"/>
                  </a:moveTo>
                  <a:lnTo>
                    <a:pt x="0" y="13611"/>
                  </a:lnTo>
                  <a:lnTo>
                    <a:pt x="1009" y="13611"/>
                  </a:lnTo>
                  <a:lnTo>
                    <a:pt x="1009" y="9968"/>
                  </a:lnTo>
                  <a:lnTo>
                    <a:pt x="7521" y="9968"/>
                  </a:lnTo>
                  <a:lnTo>
                    <a:pt x="7521" y="13611"/>
                  </a:lnTo>
                  <a:lnTo>
                    <a:pt x="8506" y="13611"/>
                  </a:lnTo>
                  <a:lnTo>
                    <a:pt x="8506" y="1"/>
                  </a:lnTo>
                  <a:lnTo>
                    <a:pt x="7469" y="1"/>
                  </a:lnTo>
                  <a:lnTo>
                    <a:pt x="7469" y="8879"/>
                  </a:lnTo>
                  <a:lnTo>
                    <a:pt x="1009" y="8879"/>
                  </a:lnTo>
                  <a:lnTo>
                    <a:pt x="10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4085003" y="2235999"/>
              <a:ext cx="29275" cy="29275"/>
            </a:xfrm>
            <a:custGeom>
              <a:rect b="b" l="l" r="r" t="t"/>
              <a:pathLst>
                <a:path extrusionOk="0" h="1069" w="1069">
                  <a:moveTo>
                    <a:pt x="534" y="1"/>
                  </a:moveTo>
                  <a:cubicBezTo>
                    <a:pt x="240" y="1"/>
                    <a:pt x="1" y="240"/>
                    <a:pt x="1" y="534"/>
                  </a:cubicBezTo>
                  <a:cubicBezTo>
                    <a:pt x="1" y="830"/>
                    <a:pt x="240" y="1068"/>
                    <a:pt x="534" y="1068"/>
                  </a:cubicBezTo>
                  <a:cubicBezTo>
                    <a:pt x="830" y="1068"/>
                    <a:pt x="1068" y="830"/>
                    <a:pt x="1068" y="534"/>
                  </a:cubicBezTo>
                  <a:cubicBezTo>
                    <a:pt x="1068" y="240"/>
                    <a:pt x="830"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4085003" y="2138071"/>
              <a:ext cx="29275" cy="29275"/>
            </a:xfrm>
            <a:custGeom>
              <a:rect b="b" l="l" r="r" t="t"/>
              <a:pathLst>
                <a:path extrusionOk="0" h="1069" w="1069">
                  <a:moveTo>
                    <a:pt x="534" y="0"/>
                  </a:moveTo>
                  <a:cubicBezTo>
                    <a:pt x="240" y="0"/>
                    <a:pt x="1" y="239"/>
                    <a:pt x="1" y="535"/>
                  </a:cubicBezTo>
                  <a:cubicBezTo>
                    <a:pt x="1" y="830"/>
                    <a:pt x="240" y="1069"/>
                    <a:pt x="534" y="1069"/>
                  </a:cubicBezTo>
                  <a:cubicBezTo>
                    <a:pt x="830" y="1069"/>
                    <a:pt x="1068" y="830"/>
                    <a:pt x="1068" y="535"/>
                  </a:cubicBezTo>
                  <a:cubicBezTo>
                    <a:pt x="1068" y="239"/>
                    <a:pt x="830"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4"/>
          <p:cNvGrpSpPr/>
          <p:nvPr/>
        </p:nvGrpSpPr>
        <p:grpSpPr>
          <a:xfrm>
            <a:off x="3285166" y="2092229"/>
            <a:ext cx="372791" cy="373011"/>
            <a:chOff x="3165966" y="2092229"/>
            <a:chExt cx="372791" cy="373011"/>
          </a:xfrm>
        </p:grpSpPr>
        <p:sp>
          <p:nvSpPr>
            <p:cNvPr id="1097" name="Google Shape;1097;p54"/>
            <p:cNvSpPr/>
            <p:nvPr/>
          </p:nvSpPr>
          <p:spPr>
            <a:xfrm>
              <a:off x="3261402" y="2127446"/>
              <a:ext cx="26235" cy="75473"/>
            </a:xfrm>
            <a:custGeom>
              <a:rect b="b" l="l" r="r" t="t"/>
              <a:pathLst>
                <a:path extrusionOk="0" h="2756" w="958">
                  <a:moveTo>
                    <a:pt x="272" y="0"/>
                  </a:moveTo>
                  <a:cubicBezTo>
                    <a:pt x="99" y="331"/>
                    <a:pt x="1" y="706"/>
                    <a:pt x="1" y="1104"/>
                  </a:cubicBezTo>
                  <a:cubicBezTo>
                    <a:pt x="1" y="1743"/>
                    <a:pt x="256" y="2326"/>
                    <a:pt x="670" y="2756"/>
                  </a:cubicBezTo>
                  <a:lnTo>
                    <a:pt x="957" y="2214"/>
                  </a:lnTo>
                  <a:lnTo>
                    <a:pt x="957" y="842"/>
                  </a:lnTo>
                  <a:lnTo>
                    <a:pt x="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165966" y="2168715"/>
              <a:ext cx="324321" cy="296278"/>
            </a:xfrm>
            <a:custGeom>
              <a:rect b="b" l="l" r="r" t="t"/>
              <a:pathLst>
                <a:path extrusionOk="0" h="10819" w="11843">
                  <a:moveTo>
                    <a:pt x="10714" y="5663"/>
                  </a:moveTo>
                  <a:lnTo>
                    <a:pt x="10714" y="6459"/>
                  </a:lnTo>
                  <a:lnTo>
                    <a:pt x="987" y="6459"/>
                  </a:lnTo>
                  <a:lnTo>
                    <a:pt x="987" y="5663"/>
                  </a:lnTo>
                  <a:close/>
                  <a:moveTo>
                    <a:pt x="5265" y="7335"/>
                  </a:moveTo>
                  <a:lnTo>
                    <a:pt x="5265" y="8134"/>
                  </a:lnTo>
                  <a:lnTo>
                    <a:pt x="985" y="8134"/>
                  </a:lnTo>
                  <a:lnTo>
                    <a:pt x="985" y="7335"/>
                  </a:lnTo>
                  <a:close/>
                  <a:moveTo>
                    <a:pt x="10712" y="7335"/>
                  </a:moveTo>
                  <a:lnTo>
                    <a:pt x="10714" y="8134"/>
                  </a:lnTo>
                  <a:lnTo>
                    <a:pt x="6408" y="8134"/>
                  </a:lnTo>
                  <a:lnTo>
                    <a:pt x="6408" y="7335"/>
                  </a:lnTo>
                  <a:close/>
                  <a:moveTo>
                    <a:pt x="5265" y="9038"/>
                  </a:moveTo>
                  <a:lnTo>
                    <a:pt x="5265" y="9836"/>
                  </a:lnTo>
                  <a:lnTo>
                    <a:pt x="985" y="9836"/>
                  </a:lnTo>
                  <a:lnTo>
                    <a:pt x="985" y="9038"/>
                  </a:lnTo>
                  <a:close/>
                  <a:moveTo>
                    <a:pt x="10712" y="9038"/>
                  </a:moveTo>
                  <a:lnTo>
                    <a:pt x="10714" y="9836"/>
                  </a:lnTo>
                  <a:lnTo>
                    <a:pt x="6408" y="9836"/>
                  </a:lnTo>
                  <a:lnTo>
                    <a:pt x="6408" y="9038"/>
                  </a:lnTo>
                  <a:close/>
                  <a:moveTo>
                    <a:pt x="1" y="1"/>
                  </a:moveTo>
                  <a:lnTo>
                    <a:pt x="1" y="9429"/>
                  </a:lnTo>
                  <a:cubicBezTo>
                    <a:pt x="1" y="10197"/>
                    <a:pt x="622" y="10819"/>
                    <a:pt x="1389" y="10819"/>
                  </a:cubicBezTo>
                  <a:lnTo>
                    <a:pt x="11842" y="10819"/>
                  </a:lnTo>
                  <a:cubicBezTo>
                    <a:pt x="11768" y="10649"/>
                    <a:pt x="11724" y="10461"/>
                    <a:pt x="11724" y="10263"/>
                  </a:cubicBezTo>
                  <a:lnTo>
                    <a:pt x="11724" y="1"/>
                  </a:lnTo>
                  <a:lnTo>
                    <a:pt x="9033" y="1"/>
                  </a:lnTo>
                  <a:cubicBezTo>
                    <a:pt x="8986" y="370"/>
                    <a:pt x="8876" y="720"/>
                    <a:pt x="8715" y="1038"/>
                  </a:cubicBezTo>
                  <a:lnTo>
                    <a:pt x="10712" y="1038"/>
                  </a:lnTo>
                  <a:lnTo>
                    <a:pt x="10712" y="4705"/>
                  </a:lnTo>
                  <a:lnTo>
                    <a:pt x="985" y="4705"/>
                  </a:lnTo>
                  <a:lnTo>
                    <a:pt x="985" y="1038"/>
                  </a:lnTo>
                  <a:lnTo>
                    <a:pt x="2999" y="1038"/>
                  </a:lnTo>
                  <a:cubicBezTo>
                    <a:pt x="2837" y="720"/>
                    <a:pt x="2728" y="371"/>
                    <a:pt x="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508852" y="2218911"/>
              <a:ext cx="29904" cy="246328"/>
            </a:xfrm>
            <a:custGeom>
              <a:rect b="b" l="l" r="r" t="t"/>
              <a:pathLst>
                <a:path extrusionOk="0" h="8995" w="1092">
                  <a:moveTo>
                    <a:pt x="1" y="1"/>
                  </a:moveTo>
                  <a:lnTo>
                    <a:pt x="1" y="8437"/>
                  </a:lnTo>
                  <a:cubicBezTo>
                    <a:pt x="1" y="8745"/>
                    <a:pt x="246" y="8994"/>
                    <a:pt x="546" y="8994"/>
                  </a:cubicBezTo>
                  <a:cubicBezTo>
                    <a:pt x="846" y="8994"/>
                    <a:pt x="1091" y="8745"/>
                    <a:pt x="1091" y="8437"/>
                  </a:cubicBezTo>
                  <a:lnTo>
                    <a:pt x="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281612" y="2092229"/>
              <a:ext cx="70078" cy="130791"/>
            </a:xfrm>
            <a:custGeom>
              <a:rect b="b" l="l" r="r" t="t"/>
              <a:pathLst>
                <a:path extrusionOk="0" h="4776" w="2559">
                  <a:moveTo>
                    <a:pt x="1624" y="0"/>
                  </a:moveTo>
                  <a:cubicBezTo>
                    <a:pt x="998" y="0"/>
                    <a:pt x="428" y="241"/>
                    <a:pt x="1" y="634"/>
                  </a:cubicBezTo>
                  <a:lnTo>
                    <a:pt x="989" y="1846"/>
                  </a:lnTo>
                  <a:lnTo>
                    <a:pt x="989" y="3698"/>
                  </a:lnTo>
                  <a:lnTo>
                    <a:pt x="553" y="4522"/>
                  </a:lnTo>
                  <a:cubicBezTo>
                    <a:pt x="876" y="4684"/>
                    <a:pt x="1239" y="4775"/>
                    <a:pt x="1624" y="4775"/>
                  </a:cubicBezTo>
                  <a:cubicBezTo>
                    <a:pt x="1955" y="4775"/>
                    <a:pt x="2272" y="4708"/>
                    <a:pt x="2558" y="4584"/>
                  </a:cubicBezTo>
                  <a:lnTo>
                    <a:pt x="2558" y="3357"/>
                  </a:lnTo>
                  <a:lnTo>
                    <a:pt x="1893" y="2168"/>
                  </a:lnTo>
                  <a:lnTo>
                    <a:pt x="1893" y="15"/>
                  </a:lnTo>
                  <a:cubicBezTo>
                    <a:pt x="1806" y="3"/>
                    <a:pt x="1714" y="0"/>
                    <a:pt x="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3214766" y="2218884"/>
              <a:ext cx="222777" cy="56851"/>
            </a:xfrm>
            <a:custGeom>
              <a:rect b="b" l="l" r="r" t="t"/>
              <a:pathLst>
                <a:path extrusionOk="0" h="2076" w="8135">
                  <a:moveTo>
                    <a:pt x="1" y="0"/>
                  </a:moveTo>
                  <a:lnTo>
                    <a:pt x="1" y="2075"/>
                  </a:lnTo>
                  <a:lnTo>
                    <a:pt x="8134" y="2075"/>
                  </a:lnTo>
                  <a:lnTo>
                    <a:pt x="8134" y="0"/>
                  </a:lnTo>
                  <a:lnTo>
                    <a:pt x="6336" y="0"/>
                  </a:lnTo>
                  <a:cubicBezTo>
                    <a:pt x="5759" y="588"/>
                    <a:pt x="4955" y="952"/>
                    <a:pt x="4067" y="952"/>
                  </a:cubicBezTo>
                  <a:cubicBezTo>
                    <a:pt x="3179" y="952"/>
                    <a:pt x="2376" y="588"/>
                    <a:pt x="1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355277" y="2099376"/>
              <a:ext cx="36093" cy="102968"/>
            </a:xfrm>
            <a:custGeom>
              <a:rect b="b" l="l" r="r" t="t"/>
              <a:pathLst>
                <a:path extrusionOk="0" h="3760" w="1318">
                  <a:moveTo>
                    <a:pt x="1" y="0"/>
                  </a:moveTo>
                  <a:lnTo>
                    <a:pt x="1" y="1699"/>
                  </a:lnTo>
                  <a:lnTo>
                    <a:pt x="666" y="2887"/>
                  </a:lnTo>
                  <a:lnTo>
                    <a:pt x="666" y="3759"/>
                  </a:lnTo>
                  <a:cubicBezTo>
                    <a:pt x="1070" y="3333"/>
                    <a:pt x="1318" y="2759"/>
                    <a:pt x="1318" y="2126"/>
                  </a:cubicBezTo>
                  <a:cubicBezTo>
                    <a:pt x="1315" y="1197"/>
                    <a:pt x="780" y="3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54"/>
          <p:cNvGrpSpPr/>
          <p:nvPr/>
        </p:nvGrpSpPr>
        <p:grpSpPr>
          <a:xfrm>
            <a:off x="2544571" y="2092594"/>
            <a:ext cx="321719" cy="372409"/>
            <a:chOff x="3279650" y="2302825"/>
            <a:chExt cx="293700" cy="339975"/>
          </a:xfrm>
        </p:grpSpPr>
        <p:sp>
          <p:nvSpPr>
            <p:cNvPr id="1104" name="Google Shape;1104;p54"/>
            <p:cNvSpPr/>
            <p:nvPr/>
          </p:nvSpPr>
          <p:spPr>
            <a:xfrm>
              <a:off x="3455650" y="2509175"/>
              <a:ext cx="117700" cy="133625"/>
            </a:xfrm>
            <a:custGeom>
              <a:rect b="b" l="l" r="r" t="t"/>
              <a:pathLst>
                <a:path extrusionOk="0" h="5345" w="4708">
                  <a:moveTo>
                    <a:pt x="1172" y="1"/>
                  </a:moveTo>
                  <a:lnTo>
                    <a:pt x="1172" y="2393"/>
                  </a:lnTo>
                  <a:lnTo>
                    <a:pt x="402" y="2393"/>
                  </a:lnTo>
                  <a:lnTo>
                    <a:pt x="1" y="5345"/>
                  </a:lnTo>
                  <a:lnTo>
                    <a:pt x="2395" y="5345"/>
                  </a:lnTo>
                  <a:lnTo>
                    <a:pt x="2395" y="3564"/>
                  </a:lnTo>
                  <a:lnTo>
                    <a:pt x="3192" y="3564"/>
                  </a:lnTo>
                  <a:lnTo>
                    <a:pt x="3192" y="5345"/>
                  </a:lnTo>
                  <a:lnTo>
                    <a:pt x="4707" y="5345"/>
                  </a:lnTo>
                  <a:lnTo>
                    <a:pt x="4707" y="2248"/>
                  </a:lnTo>
                  <a:cubicBezTo>
                    <a:pt x="4707" y="1593"/>
                    <a:pt x="4292" y="1017"/>
                    <a:pt x="3674" y="817"/>
                  </a:cubicBez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3407600" y="2569000"/>
              <a:ext cx="37875" cy="73800"/>
            </a:xfrm>
            <a:custGeom>
              <a:rect b="b" l="l" r="r" t="t"/>
              <a:pathLst>
                <a:path extrusionOk="0" h="2952" w="1515">
                  <a:moveTo>
                    <a:pt x="1" y="0"/>
                  </a:moveTo>
                  <a:lnTo>
                    <a:pt x="403" y="2952"/>
                  </a:lnTo>
                  <a:lnTo>
                    <a:pt x="1112" y="2952"/>
                  </a:lnTo>
                  <a:lnTo>
                    <a:pt x="1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3388575" y="2511225"/>
              <a:ext cx="76475" cy="37900"/>
            </a:xfrm>
            <a:custGeom>
              <a:rect b="b" l="l" r="r" t="t"/>
              <a:pathLst>
                <a:path extrusionOk="0" h="1516" w="3059">
                  <a:moveTo>
                    <a:pt x="1" y="0"/>
                  </a:moveTo>
                  <a:lnTo>
                    <a:pt x="1" y="1515"/>
                  </a:lnTo>
                  <a:lnTo>
                    <a:pt x="3058" y="1515"/>
                  </a:lnTo>
                  <a:lnTo>
                    <a:pt x="30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3279650" y="2525650"/>
              <a:ext cx="117950" cy="117150"/>
            </a:xfrm>
            <a:custGeom>
              <a:rect b="b" l="l" r="r" t="t"/>
              <a:pathLst>
                <a:path extrusionOk="0" h="4686" w="4718">
                  <a:moveTo>
                    <a:pt x="1517" y="1"/>
                  </a:moveTo>
                  <a:lnTo>
                    <a:pt x="1038" y="158"/>
                  </a:lnTo>
                  <a:cubicBezTo>
                    <a:pt x="416" y="361"/>
                    <a:pt x="1" y="934"/>
                    <a:pt x="1" y="1589"/>
                  </a:cubicBezTo>
                  <a:lnTo>
                    <a:pt x="1" y="4686"/>
                  </a:lnTo>
                  <a:lnTo>
                    <a:pt x="1514" y="4686"/>
                  </a:lnTo>
                  <a:lnTo>
                    <a:pt x="1514" y="2905"/>
                  </a:lnTo>
                  <a:lnTo>
                    <a:pt x="2313" y="2905"/>
                  </a:lnTo>
                  <a:lnTo>
                    <a:pt x="2313" y="4686"/>
                  </a:lnTo>
                  <a:lnTo>
                    <a:pt x="4718" y="4686"/>
                  </a:lnTo>
                  <a:lnTo>
                    <a:pt x="4317" y="1734"/>
                  </a:lnTo>
                  <a:lnTo>
                    <a:pt x="1517" y="1734"/>
                  </a:lnTo>
                  <a:lnTo>
                    <a:pt x="1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3399225" y="2453875"/>
              <a:ext cx="55175" cy="37425"/>
            </a:xfrm>
            <a:custGeom>
              <a:rect b="b" l="l" r="r" t="t"/>
              <a:pathLst>
                <a:path extrusionOk="0" h="1497" w="2207">
                  <a:moveTo>
                    <a:pt x="1100" y="0"/>
                  </a:moveTo>
                  <a:cubicBezTo>
                    <a:pt x="490" y="0"/>
                    <a:pt x="1" y="506"/>
                    <a:pt x="1" y="1126"/>
                  </a:cubicBezTo>
                  <a:lnTo>
                    <a:pt x="1" y="1497"/>
                  </a:lnTo>
                  <a:lnTo>
                    <a:pt x="2205" y="1497"/>
                  </a:lnTo>
                  <a:lnTo>
                    <a:pt x="2205" y="1107"/>
                  </a:lnTo>
                  <a:lnTo>
                    <a:pt x="2207" y="1107"/>
                  </a:lnTo>
                  <a:cubicBezTo>
                    <a:pt x="2207" y="520"/>
                    <a:pt x="1747" y="34"/>
                    <a:pt x="1168" y="2"/>
                  </a:cubicBezTo>
                  <a:cubicBezTo>
                    <a:pt x="1146" y="1"/>
                    <a:pt x="1123"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3337450" y="2449225"/>
              <a:ext cx="44125" cy="99850"/>
            </a:xfrm>
            <a:custGeom>
              <a:rect b="b" l="l" r="r" t="t"/>
              <a:pathLst>
                <a:path extrusionOk="0" h="3994" w="1765">
                  <a:moveTo>
                    <a:pt x="1118" y="0"/>
                  </a:moveTo>
                  <a:cubicBezTo>
                    <a:pt x="445" y="321"/>
                    <a:pt x="0" y="1006"/>
                    <a:pt x="0" y="1785"/>
                  </a:cubicBezTo>
                  <a:lnTo>
                    <a:pt x="0" y="3994"/>
                  </a:lnTo>
                  <a:lnTo>
                    <a:pt x="1222" y="3994"/>
                  </a:lnTo>
                  <a:lnTo>
                    <a:pt x="1222" y="1680"/>
                  </a:lnTo>
                  <a:lnTo>
                    <a:pt x="1648" y="1680"/>
                  </a:lnTo>
                  <a:lnTo>
                    <a:pt x="1648" y="1293"/>
                  </a:lnTo>
                  <a:cubicBezTo>
                    <a:pt x="1648" y="1063"/>
                    <a:pt x="1689" y="841"/>
                    <a:pt x="1764" y="636"/>
                  </a:cubicBezTo>
                  <a:cubicBezTo>
                    <a:pt x="1518" y="455"/>
                    <a:pt x="1301" y="241"/>
                    <a:pt x="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3370000" y="2357500"/>
              <a:ext cx="113025" cy="91225"/>
            </a:xfrm>
            <a:custGeom>
              <a:rect b="b" l="l" r="r" t="t"/>
              <a:pathLst>
                <a:path extrusionOk="0" h="3649" w="4521">
                  <a:moveTo>
                    <a:pt x="4519" y="0"/>
                  </a:moveTo>
                  <a:cubicBezTo>
                    <a:pt x="4137" y="260"/>
                    <a:pt x="3679" y="406"/>
                    <a:pt x="3204" y="406"/>
                  </a:cubicBezTo>
                  <a:lnTo>
                    <a:pt x="3" y="406"/>
                  </a:lnTo>
                  <a:lnTo>
                    <a:pt x="3" y="1841"/>
                  </a:lnTo>
                  <a:cubicBezTo>
                    <a:pt x="0" y="2556"/>
                    <a:pt x="343" y="3226"/>
                    <a:pt x="901" y="3649"/>
                  </a:cubicBezTo>
                  <a:cubicBezTo>
                    <a:pt x="1247" y="3296"/>
                    <a:pt x="1728" y="3074"/>
                    <a:pt x="2260" y="3074"/>
                  </a:cubicBezTo>
                  <a:cubicBezTo>
                    <a:pt x="2792" y="3074"/>
                    <a:pt x="3274" y="3296"/>
                    <a:pt x="3621" y="3649"/>
                  </a:cubicBezTo>
                  <a:cubicBezTo>
                    <a:pt x="4178" y="3226"/>
                    <a:pt x="4520" y="2556"/>
                    <a:pt x="4520" y="1842"/>
                  </a:cubicBezTo>
                  <a:lnTo>
                    <a:pt x="4520" y="75"/>
                  </a:lnTo>
                  <a:cubicBezTo>
                    <a:pt x="4520" y="49"/>
                    <a:pt x="4519" y="25"/>
                    <a:pt x="4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3371200" y="2302825"/>
              <a:ext cx="106825" cy="44925"/>
            </a:xfrm>
            <a:custGeom>
              <a:rect b="b" l="l" r="r" t="t"/>
              <a:pathLst>
                <a:path extrusionOk="0" h="1797" w="4273">
                  <a:moveTo>
                    <a:pt x="2214" y="0"/>
                  </a:moveTo>
                  <a:cubicBezTo>
                    <a:pt x="1126" y="0"/>
                    <a:pt x="215" y="770"/>
                    <a:pt x="0" y="1797"/>
                  </a:cubicBezTo>
                  <a:lnTo>
                    <a:pt x="3157" y="1797"/>
                  </a:lnTo>
                  <a:cubicBezTo>
                    <a:pt x="3581" y="1797"/>
                    <a:pt x="3984" y="1620"/>
                    <a:pt x="4272" y="1321"/>
                  </a:cubicBezTo>
                  <a:cubicBezTo>
                    <a:pt x="3915" y="541"/>
                    <a:pt x="3128" y="0"/>
                    <a:pt x="2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54"/>
          <p:cNvGrpSpPr/>
          <p:nvPr/>
        </p:nvGrpSpPr>
        <p:grpSpPr>
          <a:xfrm>
            <a:off x="1803920" y="2092256"/>
            <a:ext cx="372655" cy="372737"/>
            <a:chOff x="1532320" y="2092256"/>
            <a:chExt cx="372655" cy="372737"/>
          </a:xfrm>
        </p:grpSpPr>
        <p:sp>
          <p:nvSpPr>
            <p:cNvPr id="1113" name="Google Shape;1113;p54"/>
            <p:cNvSpPr/>
            <p:nvPr/>
          </p:nvSpPr>
          <p:spPr>
            <a:xfrm>
              <a:off x="1588377" y="2278665"/>
              <a:ext cx="316598" cy="186328"/>
            </a:xfrm>
            <a:custGeom>
              <a:rect b="b" l="l" r="r" t="t"/>
              <a:pathLst>
                <a:path extrusionOk="0" h="6804" w="11561">
                  <a:moveTo>
                    <a:pt x="10761" y="0"/>
                  </a:moveTo>
                  <a:cubicBezTo>
                    <a:pt x="10761" y="1604"/>
                    <a:pt x="10139" y="3113"/>
                    <a:pt x="9003" y="4246"/>
                  </a:cubicBezTo>
                  <a:cubicBezTo>
                    <a:pt x="7867" y="5382"/>
                    <a:pt x="6359" y="6004"/>
                    <a:pt x="4754" y="6004"/>
                  </a:cubicBezTo>
                  <a:cubicBezTo>
                    <a:pt x="3195" y="6004"/>
                    <a:pt x="1714" y="5405"/>
                    <a:pt x="603" y="4339"/>
                  </a:cubicBezTo>
                  <a:cubicBezTo>
                    <a:pt x="447" y="4559"/>
                    <a:pt x="241" y="4742"/>
                    <a:pt x="1" y="4866"/>
                  </a:cubicBezTo>
                  <a:cubicBezTo>
                    <a:pt x="1268" y="6104"/>
                    <a:pt x="2966" y="6804"/>
                    <a:pt x="4755" y="6804"/>
                  </a:cubicBezTo>
                  <a:cubicBezTo>
                    <a:pt x="6572" y="6804"/>
                    <a:pt x="8283" y="6096"/>
                    <a:pt x="9567" y="4812"/>
                  </a:cubicBezTo>
                  <a:cubicBezTo>
                    <a:pt x="10853" y="3526"/>
                    <a:pt x="11560" y="1817"/>
                    <a:pt x="11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1532320" y="2092256"/>
              <a:ext cx="313887" cy="186355"/>
            </a:xfrm>
            <a:custGeom>
              <a:rect b="b" l="l" r="r" t="t"/>
              <a:pathLst>
                <a:path extrusionOk="0" h="6805" w="11462">
                  <a:moveTo>
                    <a:pt x="6805" y="1"/>
                  </a:moveTo>
                  <a:cubicBezTo>
                    <a:pt x="4987" y="1"/>
                    <a:pt x="3278" y="708"/>
                    <a:pt x="1994" y="1992"/>
                  </a:cubicBezTo>
                  <a:cubicBezTo>
                    <a:pt x="708" y="3278"/>
                    <a:pt x="0" y="4987"/>
                    <a:pt x="0" y="6804"/>
                  </a:cubicBezTo>
                  <a:lnTo>
                    <a:pt x="799" y="6804"/>
                  </a:lnTo>
                  <a:cubicBezTo>
                    <a:pt x="795" y="5200"/>
                    <a:pt x="1421" y="3694"/>
                    <a:pt x="2555" y="2558"/>
                  </a:cubicBezTo>
                  <a:cubicBezTo>
                    <a:pt x="3689" y="1422"/>
                    <a:pt x="5197" y="800"/>
                    <a:pt x="6802" y="800"/>
                  </a:cubicBezTo>
                  <a:cubicBezTo>
                    <a:pt x="8328" y="800"/>
                    <a:pt x="9784" y="1377"/>
                    <a:pt x="10891" y="2405"/>
                  </a:cubicBezTo>
                  <a:cubicBezTo>
                    <a:pt x="11034" y="2175"/>
                    <a:pt x="11228" y="1982"/>
                    <a:pt x="11461" y="1845"/>
                  </a:cubicBezTo>
                  <a:cubicBezTo>
                    <a:pt x="10206" y="665"/>
                    <a:pt x="8543" y="1"/>
                    <a:pt x="6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664014" y="2240764"/>
              <a:ext cx="58248" cy="25468"/>
            </a:xfrm>
            <a:custGeom>
              <a:rect b="b" l="l" r="r" t="t"/>
              <a:pathLst>
                <a:path extrusionOk="0" h="930" w="2127">
                  <a:moveTo>
                    <a:pt x="0" y="0"/>
                  </a:moveTo>
                  <a:lnTo>
                    <a:pt x="0" y="929"/>
                  </a:lnTo>
                  <a:lnTo>
                    <a:pt x="2126" y="929"/>
                  </a:lnTo>
                  <a:lnTo>
                    <a:pt x="21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792066" y="2248733"/>
              <a:ext cx="29904" cy="110088"/>
            </a:xfrm>
            <a:custGeom>
              <a:rect b="b" l="l" r="r" t="t"/>
              <a:pathLst>
                <a:path extrusionOk="0" h="4020" w="1092">
                  <a:moveTo>
                    <a:pt x="0" y="1"/>
                  </a:moveTo>
                  <a:lnTo>
                    <a:pt x="0" y="3471"/>
                  </a:lnTo>
                  <a:cubicBezTo>
                    <a:pt x="0" y="3776"/>
                    <a:pt x="247" y="4019"/>
                    <a:pt x="546" y="4019"/>
                  </a:cubicBezTo>
                  <a:cubicBezTo>
                    <a:pt x="846" y="4019"/>
                    <a:pt x="1091" y="3773"/>
                    <a:pt x="1091" y="3471"/>
                  </a:cubicBezTo>
                  <a:lnTo>
                    <a:pt x="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615241" y="2191992"/>
              <a:ext cx="158231" cy="166747"/>
            </a:xfrm>
            <a:custGeom>
              <a:rect b="b" l="l" r="r" t="t"/>
              <a:pathLst>
                <a:path extrusionOk="0" h="6089" w="5778">
                  <a:moveTo>
                    <a:pt x="4705" y="985"/>
                  </a:moveTo>
                  <a:lnTo>
                    <a:pt x="4705" y="3509"/>
                  </a:lnTo>
                  <a:lnTo>
                    <a:pt x="982" y="3509"/>
                  </a:lnTo>
                  <a:lnTo>
                    <a:pt x="982" y="985"/>
                  </a:lnTo>
                  <a:close/>
                  <a:moveTo>
                    <a:pt x="4677" y="4413"/>
                  </a:moveTo>
                  <a:lnTo>
                    <a:pt x="4677" y="5211"/>
                  </a:lnTo>
                  <a:lnTo>
                    <a:pt x="956" y="5211"/>
                  </a:lnTo>
                  <a:lnTo>
                    <a:pt x="957" y="4413"/>
                  </a:lnTo>
                  <a:close/>
                  <a:moveTo>
                    <a:pt x="1" y="1"/>
                  </a:moveTo>
                  <a:lnTo>
                    <a:pt x="1" y="4980"/>
                  </a:lnTo>
                  <a:cubicBezTo>
                    <a:pt x="1" y="5593"/>
                    <a:pt x="494" y="6089"/>
                    <a:pt x="1102" y="6089"/>
                  </a:cubicBezTo>
                  <a:lnTo>
                    <a:pt x="5778" y="6089"/>
                  </a:lnTo>
                  <a:cubicBezTo>
                    <a:pt x="5704" y="5921"/>
                    <a:pt x="5661" y="5734"/>
                    <a:pt x="5661" y="5537"/>
                  </a:cubicBezTo>
                  <a:lnTo>
                    <a:pt x="5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541549" y="2347784"/>
              <a:ext cx="52607" cy="47951"/>
            </a:xfrm>
            <a:custGeom>
              <a:rect b="b" l="l" r="r" t="t"/>
              <a:pathLst>
                <a:path extrusionOk="0" h="1751" w="1921">
                  <a:moveTo>
                    <a:pt x="961" y="1"/>
                  </a:moveTo>
                  <a:cubicBezTo>
                    <a:pt x="737" y="1"/>
                    <a:pt x="513" y="86"/>
                    <a:pt x="343" y="257"/>
                  </a:cubicBezTo>
                  <a:cubicBezTo>
                    <a:pt x="0" y="599"/>
                    <a:pt x="0" y="1153"/>
                    <a:pt x="343" y="1495"/>
                  </a:cubicBezTo>
                  <a:cubicBezTo>
                    <a:pt x="513" y="1665"/>
                    <a:pt x="737" y="1750"/>
                    <a:pt x="961" y="1750"/>
                  </a:cubicBezTo>
                  <a:cubicBezTo>
                    <a:pt x="1185" y="1750"/>
                    <a:pt x="1409" y="1665"/>
                    <a:pt x="1579" y="1495"/>
                  </a:cubicBezTo>
                  <a:cubicBezTo>
                    <a:pt x="1921" y="1153"/>
                    <a:pt x="1921" y="599"/>
                    <a:pt x="1579" y="257"/>
                  </a:cubicBezTo>
                  <a:cubicBezTo>
                    <a:pt x="1409" y="86"/>
                    <a:pt x="1185" y="1"/>
                    <a:pt x="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844973" y="2157651"/>
              <a:ext cx="47951" cy="47951"/>
            </a:xfrm>
            <a:custGeom>
              <a:rect b="b" l="l" r="r" t="t"/>
              <a:pathLst>
                <a:path extrusionOk="0" h="1751" w="1751">
                  <a:moveTo>
                    <a:pt x="875" y="1"/>
                  </a:moveTo>
                  <a:cubicBezTo>
                    <a:pt x="393" y="1"/>
                    <a:pt x="0" y="392"/>
                    <a:pt x="0" y="876"/>
                  </a:cubicBezTo>
                  <a:cubicBezTo>
                    <a:pt x="0" y="1358"/>
                    <a:pt x="393" y="1751"/>
                    <a:pt x="875" y="1751"/>
                  </a:cubicBezTo>
                  <a:cubicBezTo>
                    <a:pt x="1359" y="1751"/>
                    <a:pt x="1750" y="1358"/>
                    <a:pt x="1750" y="876"/>
                  </a:cubicBezTo>
                  <a:cubicBezTo>
                    <a:pt x="1750" y="392"/>
                    <a:pt x="1359"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54"/>
          <p:cNvGrpSpPr/>
          <p:nvPr/>
        </p:nvGrpSpPr>
        <p:grpSpPr>
          <a:xfrm>
            <a:off x="6967700" y="1495567"/>
            <a:ext cx="377227" cy="372463"/>
            <a:chOff x="7229500" y="1495567"/>
            <a:chExt cx="377227" cy="372463"/>
          </a:xfrm>
        </p:grpSpPr>
        <p:sp>
          <p:nvSpPr>
            <p:cNvPr id="1121" name="Google Shape;1121;p54"/>
            <p:cNvSpPr/>
            <p:nvPr/>
          </p:nvSpPr>
          <p:spPr>
            <a:xfrm>
              <a:off x="7229500" y="1660643"/>
              <a:ext cx="207387" cy="207387"/>
            </a:xfrm>
            <a:custGeom>
              <a:rect b="b" l="l" r="r" t="t"/>
              <a:pathLst>
                <a:path extrusionOk="0" h="7573" w="7573">
                  <a:moveTo>
                    <a:pt x="3852" y="4833"/>
                  </a:moveTo>
                  <a:lnTo>
                    <a:pt x="3852" y="4835"/>
                  </a:lnTo>
                  <a:lnTo>
                    <a:pt x="3855" y="4835"/>
                  </a:lnTo>
                  <a:lnTo>
                    <a:pt x="3855" y="4833"/>
                  </a:lnTo>
                  <a:close/>
                  <a:moveTo>
                    <a:pt x="2417" y="1470"/>
                  </a:moveTo>
                  <a:cubicBezTo>
                    <a:pt x="3106" y="1470"/>
                    <a:pt x="3668" y="2029"/>
                    <a:pt x="3668" y="2717"/>
                  </a:cubicBezTo>
                  <a:cubicBezTo>
                    <a:pt x="3668" y="3066"/>
                    <a:pt x="3541" y="3401"/>
                    <a:pt x="3311" y="3661"/>
                  </a:cubicBezTo>
                  <a:lnTo>
                    <a:pt x="2280" y="4833"/>
                  </a:lnTo>
                  <a:lnTo>
                    <a:pt x="3852" y="4833"/>
                  </a:lnTo>
                  <a:lnTo>
                    <a:pt x="3852" y="4087"/>
                  </a:lnTo>
                  <a:lnTo>
                    <a:pt x="5117" y="1700"/>
                  </a:lnTo>
                  <a:lnTo>
                    <a:pt x="6271" y="1700"/>
                  </a:lnTo>
                  <a:lnTo>
                    <a:pt x="6272" y="5686"/>
                  </a:lnTo>
                  <a:lnTo>
                    <a:pt x="5475" y="5686"/>
                  </a:lnTo>
                  <a:lnTo>
                    <a:pt x="5475" y="4835"/>
                  </a:lnTo>
                  <a:lnTo>
                    <a:pt x="3855" y="4835"/>
                  </a:lnTo>
                  <a:lnTo>
                    <a:pt x="3855" y="5634"/>
                  </a:lnTo>
                  <a:lnTo>
                    <a:pt x="1169" y="5634"/>
                  </a:lnTo>
                  <a:lnTo>
                    <a:pt x="1172" y="4884"/>
                  </a:lnTo>
                  <a:lnTo>
                    <a:pt x="2704" y="3140"/>
                  </a:lnTo>
                  <a:cubicBezTo>
                    <a:pt x="2792" y="3041"/>
                    <a:pt x="2844" y="2917"/>
                    <a:pt x="2857" y="2789"/>
                  </a:cubicBezTo>
                  <a:cubicBezTo>
                    <a:pt x="2881" y="2550"/>
                    <a:pt x="2717" y="2316"/>
                    <a:pt x="2478" y="2281"/>
                  </a:cubicBezTo>
                  <a:cubicBezTo>
                    <a:pt x="2457" y="2279"/>
                    <a:pt x="2436" y="2277"/>
                    <a:pt x="2415" y="2277"/>
                  </a:cubicBezTo>
                  <a:cubicBezTo>
                    <a:pt x="2167" y="2277"/>
                    <a:pt x="1968" y="2477"/>
                    <a:pt x="1968" y="2725"/>
                  </a:cubicBezTo>
                  <a:lnTo>
                    <a:pt x="1968" y="2814"/>
                  </a:lnTo>
                  <a:lnTo>
                    <a:pt x="1169" y="2814"/>
                  </a:lnTo>
                  <a:lnTo>
                    <a:pt x="1169" y="2732"/>
                  </a:lnTo>
                  <a:cubicBezTo>
                    <a:pt x="1169" y="2120"/>
                    <a:pt x="1606" y="1583"/>
                    <a:pt x="2210" y="1487"/>
                  </a:cubicBezTo>
                  <a:cubicBezTo>
                    <a:pt x="2280" y="1476"/>
                    <a:pt x="2349" y="1470"/>
                    <a:pt x="2417" y="1470"/>
                  </a:cubicBezTo>
                  <a:close/>
                  <a:moveTo>
                    <a:pt x="3786" y="1"/>
                  </a:moveTo>
                  <a:cubicBezTo>
                    <a:pt x="1700" y="1"/>
                    <a:pt x="1" y="1700"/>
                    <a:pt x="1" y="3788"/>
                  </a:cubicBezTo>
                  <a:cubicBezTo>
                    <a:pt x="1" y="5874"/>
                    <a:pt x="1700" y="7573"/>
                    <a:pt x="3786" y="7573"/>
                  </a:cubicBezTo>
                  <a:cubicBezTo>
                    <a:pt x="5874" y="7573"/>
                    <a:pt x="7573" y="5874"/>
                    <a:pt x="7573" y="3788"/>
                  </a:cubicBezTo>
                  <a:cubicBezTo>
                    <a:pt x="7573" y="2725"/>
                    <a:pt x="7133" y="1764"/>
                    <a:pt x="6425" y="1074"/>
                  </a:cubicBezTo>
                  <a:lnTo>
                    <a:pt x="6377" y="1027"/>
                  </a:lnTo>
                  <a:cubicBezTo>
                    <a:pt x="5699" y="392"/>
                    <a:pt x="4788"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7360400" y="1735212"/>
              <a:ext cx="19087" cy="36039"/>
            </a:xfrm>
            <a:custGeom>
              <a:rect b="b" l="l" r="r" t="t"/>
              <a:pathLst>
                <a:path extrusionOk="0" h="1316" w="697">
                  <a:moveTo>
                    <a:pt x="696" y="0"/>
                  </a:moveTo>
                  <a:lnTo>
                    <a:pt x="1" y="1315"/>
                  </a:lnTo>
                  <a:lnTo>
                    <a:pt x="696" y="1315"/>
                  </a:lnTo>
                  <a:lnTo>
                    <a:pt x="6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7357443" y="1495567"/>
              <a:ext cx="161791" cy="288501"/>
            </a:xfrm>
            <a:custGeom>
              <a:rect b="b" l="l" r="r" t="t"/>
              <a:pathLst>
                <a:path extrusionOk="0" h="10535" w="5908">
                  <a:moveTo>
                    <a:pt x="3665" y="1"/>
                  </a:moveTo>
                  <a:cubicBezTo>
                    <a:pt x="3137" y="1"/>
                    <a:pt x="2605" y="81"/>
                    <a:pt x="2087" y="245"/>
                  </a:cubicBezTo>
                  <a:cubicBezTo>
                    <a:pt x="1300" y="493"/>
                    <a:pt x="585" y="923"/>
                    <a:pt x="1" y="1491"/>
                  </a:cubicBezTo>
                  <a:lnTo>
                    <a:pt x="2504" y="4266"/>
                  </a:lnTo>
                  <a:lnTo>
                    <a:pt x="2504" y="6761"/>
                  </a:lnTo>
                  <a:cubicBezTo>
                    <a:pt x="3245" y="7573"/>
                    <a:pt x="3697" y="8652"/>
                    <a:pt x="3697" y="9835"/>
                  </a:cubicBezTo>
                  <a:cubicBezTo>
                    <a:pt x="3697" y="10072"/>
                    <a:pt x="3678" y="10307"/>
                    <a:pt x="3645" y="10535"/>
                  </a:cubicBezTo>
                  <a:cubicBezTo>
                    <a:pt x="4184" y="10535"/>
                    <a:pt x="4718" y="10454"/>
                    <a:pt x="5238" y="10291"/>
                  </a:cubicBezTo>
                  <a:cubicBezTo>
                    <a:pt x="5469" y="10218"/>
                    <a:pt x="5693" y="10131"/>
                    <a:pt x="5907" y="10030"/>
                  </a:cubicBezTo>
                  <a:lnTo>
                    <a:pt x="5907" y="7241"/>
                  </a:lnTo>
                  <a:lnTo>
                    <a:pt x="4551" y="4817"/>
                  </a:lnTo>
                  <a:lnTo>
                    <a:pt x="4551" y="77"/>
                  </a:lnTo>
                  <a:cubicBezTo>
                    <a:pt x="4259" y="26"/>
                    <a:pt x="3963" y="1"/>
                    <a:pt x="3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7313216" y="1552774"/>
              <a:ext cx="91028" cy="108718"/>
            </a:xfrm>
            <a:custGeom>
              <a:rect b="b" l="l" r="r" t="t"/>
              <a:pathLst>
                <a:path extrusionOk="0" h="3970" w="3324">
                  <a:moveTo>
                    <a:pt x="1075" y="0"/>
                  </a:moveTo>
                  <a:cubicBezTo>
                    <a:pt x="989" y="112"/>
                    <a:pt x="907" y="229"/>
                    <a:pt x="830" y="352"/>
                  </a:cubicBezTo>
                  <a:cubicBezTo>
                    <a:pt x="283" y="1213"/>
                    <a:pt x="0" y="2215"/>
                    <a:pt x="7" y="3223"/>
                  </a:cubicBezTo>
                  <a:cubicBezTo>
                    <a:pt x="245" y="3185"/>
                    <a:pt x="486" y="3164"/>
                    <a:pt x="734" y="3164"/>
                  </a:cubicBezTo>
                  <a:cubicBezTo>
                    <a:pt x="1694" y="3166"/>
                    <a:pt x="2585" y="3463"/>
                    <a:pt x="3323" y="3969"/>
                  </a:cubicBezTo>
                  <a:lnTo>
                    <a:pt x="3323" y="2494"/>
                  </a:lnTo>
                  <a:lnTo>
                    <a:pt x="1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7503952" y="1503262"/>
              <a:ext cx="102776" cy="254215"/>
            </a:xfrm>
            <a:custGeom>
              <a:rect b="b" l="l" r="r" t="t"/>
              <a:pathLst>
                <a:path extrusionOk="0" h="9283" w="3753">
                  <a:moveTo>
                    <a:pt x="0" y="0"/>
                  </a:moveTo>
                  <a:lnTo>
                    <a:pt x="0" y="4329"/>
                  </a:lnTo>
                  <a:lnTo>
                    <a:pt x="1357" y="6753"/>
                  </a:lnTo>
                  <a:lnTo>
                    <a:pt x="1357" y="9282"/>
                  </a:lnTo>
                  <a:cubicBezTo>
                    <a:pt x="2030" y="8807"/>
                    <a:pt x="2586" y="8173"/>
                    <a:pt x="2978" y="7420"/>
                  </a:cubicBezTo>
                  <a:cubicBezTo>
                    <a:pt x="3627" y="6172"/>
                    <a:pt x="3752" y="4748"/>
                    <a:pt x="3332" y="3406"/>
                  </a:cubicBezTo>
                  <a:cubicBezTo>
                    <a:pt x="2911" y="2065"/>
                    <a:pt x="1992" y="970"/>
                    <a:pt x="746" y="319"/>
                  </a:cubicBezTo>
                  <a:cubicBezTo>
                    <a:pt x="504" y="193"/>
                    <a:pt x="253" y="8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54"/>
          <p:cNvGrpSpPr/>
          <p:nvPr/>
        </p:nvGrpSpPr>
        <p:grpSpPr>
          <a:xfrm>
            <a:off x="7708392" y="1495347"/>
            <a:ext cx="321745" cy="372682"/>
            <a:chOff x="8046392" y="1495347"/>
            <a:chExt cx="321745" cy="372682"/>
          </a:xfrm>
        </p:grpSpPr>
        <p:sp>
          <p:nvSpPr>
            <p:cNvPr id="1127" name="Google Shape;1127;p54"/>
            <p:cNvSpPr/>
            <p:nvPr/>
          </p:nvSpPr>
          <p:spPr>
            <a:xfrm>
              <a:off x="8326621" y="1740305"/>
              <a:ext cx="41516" cy="127724"/>
            </a:xfrm>
            <a:custGeom>
              <a:rect b="b" l="l" r="r" t="t"/>
              <a:pathLst>
                <a:path extrusionOk="0" h="4664" w="1516">
                  <a:moveTo>
                    <a:pt x="1" y="1"/>
                  </a:moveTo>
                  <a:lnTo>
                    <a:pt x="1" y="4664"/>
                  </a:lnTo>
                  <a:lnTo>
                    <a:pt x="1516" y="4664"/>
                  </a:lnTo>
                  <a:lnTo>
                    <a:pt x="1516" y="1581"/>
                  </a:lnTo>
                  <a:cubicBezTo>
                    <a:pt x="1516" y="931"/>
                    <a:pt x="1100" y="358"/>
                    <a:pt x="481" y="157"/>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8186602" y="1787188"/>
              <a:ext cx="41516" cy="80841"/>
            </a:xfrm>
            <a:custGeom>
              <a:rect b="b" l="l" r="r" t="t"/>
              <a:pathLst>
                <a:path extrusionOk="0" h="2952" w="1516">
                  <a:moveTo>
                    <a:pt x="0" y="1"/>
                  </a:moveTo>
                  <a:lnTo>
                    <a:pt x="403" y="2952"/>
                  </a:lnTo>
                  <a:lnTo>
                    <a:pt x="1111" y="2952"/>
                  </a:lnTo>
                  <a:lnTo>
                    <a:pt x="15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8109733" y="1721656"/>
              <a:ext cx="65395" cy="146373"/>
            </a:xfrm>
            <a:custGeom>
              <a:rect b="b" l="l" r="r" t="t"/>
              <a:pathLst>
                <a:path extrusionOk="0" h="5345" w="2388">
                  <a:moveTo>
                    <a:pt x="1221" y="1"/>
                  </a:moveTo>
                  <a:lnTo>
                    <a:pt x="0" y="402"/>
                  </a:lnTo>
                  <a:lnTo>
                    <a:pt x="0" y="5345"/>
                  </a:lnTo>
                  <a:lnTo>
                    <a:pt x="2387" y="5345"/>
                  </a:lnTo>
                  <a:lnTo>
                    <a:pt x="1989" y="2394"/>
                  </a:lnTo>
                  <a:lnTo>
                    <a:pt x="1221" y="2394"/>
                  </a:lnTo>
                  <a:lnTo>
                    <a:pt x="12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8239346" y="1721656"/>
              <a:ext cx="65478" cy="146373"/>
            </a:xfrm>
            <a:custGeom>
              <a:rect b="b" l="l" r="r" t="t"/>
              <a:pathLst>
                <a:path extrusionOk="0" h="5345" w="2391">
                  <a:moveTo>
                    <a:pt x="1167" y="1"/>
                  </a:moveTo>
                  <a:lnTo>
                    <a:pt x="1167" y="2394"/>
                  </a:lnTo>
                  <a:lnTo>
                    <a:pt x="400" y="2394"/>
                  </a:lnTo>
                  <a:lnTo>
                    <a:pt x="1" y="5345"/>
                  </a:lnTo>
                  <a:lnTo>
                    <a:pt x="2389" y="5345"/>
                  </a:lnTo>
                  <a:lnTo>
                    <a:pt x="2389" y="402"/>
                  </a:lnTo>
                  <a:lnTo>
                    <a:pt x="2390" y="402"/>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8145443" y="1555512"/>
              <a:ext cx="123725" cy="100777"/>
            </a:xfrm>
            <a:custGeom>
              <a:rect b="b" l="l" r="r" t="t"/>
              <a:pathLst>
                <a:path extrusionOk="0" h="3680" w="4518">
                  <a:moveTo>
                    <a:pt x="4517" y="1"/>
                  </a:moveTo>
                  <a:cubicBezTo>
                    <a:pt x="4135" y="260"/>
                    <a:pt x="3677" y="409"/>
                    <a:pt x="3201" y="409"/>
                  </a:cubicBezTo>
                  <a:lnTo>
                    <a:pt x="0" y="409"/>
                  </a:lnTo>
                  <a:lnTo>
                    <a:pt x="0" y="1896"/>
                  </a:lnTo>
                  <a:cubicBezTo>
                    <a:pt x="0" y="2598"/>
                    <a:pt x="330" y="3255"/>
                    <a:pt x="871" y="3680"/>
                  </a:cubicBezTo>
                  <a:cubicBezTo>
                    <a:pt x="1218" y="3308"/>
                    <a:pt x="1710" y="3074"/>
                    <a:pt x="2257" y="3074"/>
                  </a:cubicBezTo>
                  <a:cubicBezTo>
                    <a:pt x="2804" y="3074"/>
                    <a:pt x="3298" y="3308"/>
                    <a:pt x="3647" y="3680"/>
                  </a:cubicBezTo>
                  <a:cubicBezTo>
                    <a:pt x="4188" y="3255"/>
                    <a:pt x="4517" y="2599"/>
                    <a:pt x="4517" y="1896"/>
                  </a:cubicBezTo>
                  <a:lnTo>
                    <a:pt x="4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8046392" y="1740305"/>
              <a:ext cx="41488" cy="127724"/>
            </a:xfrm>
            <a:custGeom>
              <a:rect b="b" l="l" r="r" t="t"/>
              <a:pathLst>
                <a:path extrusionOk="0" h="4664" w="1515">
                  <a:moveTo>
                    <a:pt x="1514" y="1"/>
                  </a:moveTo>
                  <a:lnTo>
                    <a:pt x="1036" y="155"/>
                  </a:lnTo>
                  <a:cubicBezTo>
                    <a:pt x="419" y="357"/>
                    <a:pt x="1" y="933"/>
                    <a:pt x="1" y="1581"/>
                  </a:cubicBezTo>
                  <a:lnTo>
                    <a:pt x="1" y="4664"/>
                  </a:lnTo>
                  <a:lnTo>
                    <a:pt x="1514" y="4664"/>
                  </a:lnTo>
                  <a:lnTo>
                    <a:pt x="1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8165790" y="1723902"/>
              <a:ext cx="83716" cy="41516"/>
            </a:xfrm>
            <a:custGeom>
              <a:rect b="b" l="l" r="r" t="t"/>
              <a:pathLst>
                <a:path extrusionOk="0" h="1516" w="3057">
                  <a:moveTo>
                    <a:pt x="1" y="1"/>
                  </a:moveTo>
                  <a:lnTo>
                    <a:pt x="1" y="1516"/>
                  </a:lnTo>
                  <a:lnTo>
                    <a:pt x="3057" y="1516"/>
                  </a:lnTo>
                  <a:lnTo>
                    <a:pt x="3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8177401" y="1661081"/>
              <a:ext cx="60493" cy="41023"/>
            </a:xfrm>
            <a:custGeom>
              <a:rect b="b" l="l" r="r" t="t"/>
              <a:pathLst>
                <a:path extrusionOk="0" h="1498" w="2209">
                  <a:moveTo>
                    <a:pt x="1101" y="0"/>
                  </a:moveTo>
                  <a:cubicBezTo>
                    <a:pt x="490" y="0"/>
                    <a:pt x="1" y="505"/>
                    <a:pt x="1" y="1127"/>
                  </a:cubicBezTo>
                  <a:lnTo>
                    <a:pt x="1" y="1497"/>
                  </a:lnTo>
                  <a:lnTo>
                    <a:pt x="2206" y="1497"/>
                  </a:lnTo>
                  <a:lnTo>
                    <a:pt x="2206" y="1108"/>
                  </a:lnTo>
                  <a:lnTo>
                    <a:pt x="2209" y="1108"/>
                  </a:lnTo>
                  <a:cubicBezTo>
                    <a:pt x="2209" y="519"/>
                    <a:pt x="1748" y="35"/>
                    <a:pt x="1169" y="2"/>
                  </a:cubicBezTo>
                  <a:cubicBezTo>
                    <a:pt x="1146" y="1"/>
                    <a:pt x="1123"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8145306" y="1495347"/>
              <a:ext cx="123808" cy="49539"/>
            </a:xfrm>
            <a:custGeom>
              <a:rect b="b" l="l" r="r" t="t"/>
              <a:pathLst>
                <a:path extrusionOk="0" h="1809" w="4521">
                  <a:moveTo>
                    <a:pt x="1303" y="0"/>
                  </a:moveTo>
                  <a:cubicBezTo>
                    <a:pt x="584" y="0"/>
                    <a:pt x="1" y="582"/>
                    <a:pt x="1" y="1303"/>
                  </a:cubicBezTo>
                  <a:lnTo>
                    <a:pt x="1" y="1809"/>
                  </a:lnTo>
                  <a:lnTo>
                    <a:pt x="3203" y="1809"/>
                  </a:lnTo>
                  <a:lnTo>
                    <a:pt x="3203" y="1807"/>
                  </a:lnTo>
                  <a:cubicBezTo>
                    <a:pt x="3741" y="1807"/>
                    <a:pt x="4242" y="1523"/>
                    <a:pt x="4521" y="1062"/>
                  </a:cubicBezTo>
                  <a:lnTo>
                    <a:pt x="4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54"/>
          <p:cNvGrpSpPr/>
          <p:nvPr/>
        </p:nvGrpSpPr>
        <p:grpSpPr>
          <a:xfrm>
            <a:off x="2544557" y="2699543"/>
            <a:ext cx="307890" cy="372873"/>
            <a:chOff x="2349157" y="2699543"/>
            <a:chExt cx="307890" cy="372873"/>
          </a:xfrm>
        </p:grpSpPr>
        <p:sp>
          <p:nvSpPr>
            <p:cNvPr id="1137" name="Google Shape;1137;p54"/>
            <p:cNvSpPr/>
            <p:nvPr/>
          </p:nvSpPr>
          <p:spPr>
            <a:xfrm>
              <a:off x="2559089" y="3017783"/>
              <a:ext cx="90672" cy="54633"/>
            </a:xfrm>
            <a:custGeom>
              <a:rect b="b" l="l" r="r" t="t"/>
              <a:pathLst>
                <a:path extrusionOk="0" h="1995" w="3311">
                  <a:moveTo>
                    <a:pt x="2184" y="1"/>
                  </a:moveTo>
                  <a:lnTo>
                    <a:pt x="989" y="1197"/>
                  </a:lnTo>
                  <a:lnTo>
                    <a:pt x="0" y="1197"/>
                  </a:lnTo>
                  <a:cubicBezTo>
                    <a:pt x="28" y="1300"/>
                    <a:pt x="42" y="1408"/>
                    <a:pt x="42" y="1520"/>
                  </a:cubicBezTo>
                  <a:lnTo>
                    <a:pt x="42" y="1994"/>
                  </a:lnTo>
                  <a:lnTo>
                    <a:pt x="1317" y="1994"/>
                  </a:lnTo>
                  <a:lnTo>
                    <a:pt x="3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2607560" y="2900631"/>
              <a:ext cx="48773" cy="95437"/>
            </a:xfrm>
            <a:custGeom>
              <a:rect b="b" l="l" r="r" t="t"/>
              <a:pathLst>
                <a:path extrusionOk="0" h="3485" w="1781">
                  <a:moveTo>
                    <a:pt x="652" y="1"/>
                  </a:moveTo>
                  <a:lnTo>
                    <a:pt x="0" y="651"/>
                  </a:lnTo>
                  <a:lnTo>
                    <a:pt x="0" y="2832"/>
                  </a:lnTo>
                  <a:lnTo>
                    <a:pt x="652" y="3484"/>
                  </a:lnTo>
                  <a:lnTo>
                    <a:pt x="1781" y="3484"/>
                  </a:lnTo>
                  <a:lnTo>
                    <a:pt x="1781" y="3483"/>
                  </a:lnTo>
                  <a:lnTo>
                    <a:pt x="17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2349841" y="2900548"/>
              <a:ext cx="50306" cy="95382"/>
            </a:xfrm>
            <a:custGeom>
              <a:rect b="b" l="l" r="r" t="t"/>
              <a:pathLst>
                <a:path extrusionOk="0" h="3483" w="1837">
                  <a:moveTo>
                    <a:pt x="1" y="1"/>
                  </a:moveTo>
                  <a:lnTo>
                    <a:pt x="1" y="2"/>
                  </a:lnTo>
                  <a:lnTo>
                    <a:pt x="1" y="3483"/>
                  </a:lnTo>
                  <a:lnTo>
                    <a:pt x="1186" y="3483"/>
                  </a:lnTo>
                  <a:lnTo>
                    <a:pt x="1836" y="2833"/>
                  </a:lnTo>
                  <a:lnTo>
                    <a:pt x="1836" y="651"/>
                  </a:lnTo>
                  <a:lnTo>
                    <a:pt x="1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2349157" y="2699543"/>
              <a:ext cx="307890" cy="179235"/>
            </a:xfrm>
            <a:custGeom>
              <a:rect b="b" l="l" r="r" t="t"/>
              <a:pathLst>
                <a:path extrusionOk="0" h="6545" w="11243">
                  <a:moveTo>
                    <a:pt x="5622" y="1"/>
                  </a:moveTo>
                  <a:cubicBezTo>
                    <a:pt x="4120" y="1"/>
                    <a:pt x="2709" y="586"/>
                    <a:pt x="1646" y="1646"/>
                  </a:cubicBezTo>
                  <a:cubicBezTo>
                    <a:pt x="584" y="2707"/>
                    <a:pt x="1" y="4119"/>
                    <a:pt x="1" y="5619"/>
                  </a:cubicBezTo>
                  <a:lnTo>
                    <a:pt x="1" y="6543"/>
                  </a:lnTo>
                  <a:lnTo>
                    <a:pt x="1223" y="6543"/>
                  </a:lnTo>
                  <a:lnTo>
                    <a:pt x="1223" y="5619"/>
                  </a:lnTo>
                  <a:cubicBezTo>
                    <a:pt x="1223" y="3290"/>
                    <a:pt x="3024" y="1335"/>
                    <a:pt x="5349" y="1194"/>
                  </a:cubicBezTo>
                  <a:cubicBezTo>
                    <a:pt x="5441" y="1188"/>
                    <a:pt x="5532" y="1185"/>
                    <a:pt x="5623" y="1185"/>
                  </a:cubicBezTo>
                  <a:cubicBezTo>
                    <a:pt x="8052" y="1185"/>
                    <a:pt x="10021" y="3153"/>
                    <a:pt x="10021" y="5580"/>
                  </a:cubicBezTo>
                  <a:lnTo>
                    <a:pt x="10021" y="6545"/>
                  </a:lnTo>
                  <a:lnTo>
                    <a:pt x="11243" y="6545"/>
                  </a:lnTo>
                  <a:lnTo>
                    <a:pt x="11243" y="5668"/>
                  </a:lnTo>
                  <a:cubicBezTo>
                    <a:pt x="11243" y="4203"/>
                    <a:pt x="10690" y="2783"/>
                    <a:pt x="9675" y="1726"/>
                  </a:cubicBezTo>
                  <a:cubicBezTo>
                    <a:pt x="8605" y="615"/>
                    <a:pt x="7160" y="1"/>
                    <a:pt x="5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2460695" y="3034570"/>
              <a:ext cx="77691" cy="37846"/>
            </a:xfrm>
            <a:custGeom>
              <a:rect b="b" l="l" r="r" t="t"/>
              <a:pathLst>
                <a:path extrusionOk="0" h="1382" w="2837">
                  <a:moveTo>
                    <a:pt x="692" y="0"/>
                  </a:moveTo>
                  <a:cubicBezTo>
                    <a:pt x="311" y="0"/>
                    <a:pt x="0" y="309"/>
                    <a:pt x="0" y="690"/>
                  </a:cubicBezTo>
                  <a:cubicBezTo>
                    <a:pt x="0" y="1072"/>
                    <a:pt x="311" y="1381"/>
                    <a:pt x="692" y="1381"/>
                  </a:cubicBezTo>
                  <a:lnTo>
                    <a:pt x="2836" y="1381"/>
                  </a:lnTo>
                  <a:lnTo>
                    <a:pt x="2836" y="696"/>
                  </a:lnTo>
                  <a:cubicBezTo>
                    <a:pt x="2836" y="311"/>
                    <a:pt x="2526" y="0"/>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54"/>
          <p:cNvGrpSpPr/>
          <p:nvPr/>
        </p:nvGrpSpPr>
        <p:grpSpPr>
          <a:xfrm>
            <a:off x="6237470" y="1495293"/>
            <a:ext cx="372737" cy="351157"/>
            <a:chOff x="6423070" y="1495293"/>
            <a:chExt cx="372737" cy="351157"/>
          </a:xfrm>
        </p:grpSpPr>
        <p:sp>
          <p:nvSpPr>
            <p:cNvPr id="1143" name="Google Shape;1143;p54"/>
            <p:cNvSpPr/>
            <p:nvPr/>
          </p:nvSpPr>
          <p:spPr>
            <a:xfrm>
              <a:off x="6642149" y="1657658"/>
              <a:ext cx="64108" cy="69202"/>
            </a:xfrm>
            <a:custGeom>
              <a:rect b="b" l="l" r="r" t="t"/>
              <a:pathLst>
                <a:path extrusionOk="0" h="2527" w="2341">
                  <a:moveTo>
                    <a:pt x="0" y="1"/>
                  </a:moveTo>
                  <a:cubicBezTo>
                    <a:pt x="349" y="319"/>
                    <a:pt x="566" y="773"/>
                    <a:pt x="566" y="1279"/>
                  </a:cubicBezTo>
                  <a:cubicBezTo>
                    <a:pt x="566" y="1768"/>
                    <a:pt x="360" y="2210"/>
                    <a:pt x="35" y="2526"/>
                  </a:cubicBezTo>
                  <a:lnTo>
                    <a:pt x="2340" y="2526"/>
                  </a:lnTo>
                  <a:lnTo>
                    <a:pt x="23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6512619" y="1657630"/>
              <a:ext cx="64108" cy="69147"/>
            </a:xfrm>
            <a:custGeom>
              <a:rect b="b" l="l" r="r" t="t"/>
              <a:pathLst>
                <a:path extrusionOk="0" h="2525" w="2341">
                  <a:moveTo>
                    <a:pt x="0" y="0"/>
                  </a:moveTo>
                  <a:lnTo>
                    <a:pt x="0" y="2524"/>
                  </a:lnTo>
                  <a:lnTo>
                    <a:pt x="2307" y="2524"/>
                  </a:lnTo>
                  <a:cubicBezTo>
                    <a:pt x="1980" y="2211"/>
                    <a:pt x="1776" y="1769"/>
                    <a:pt x="1776" y="1280"/>
                  </a:cubicBezTo>
                  <a:cubicBezTo>
                    <a:pt x="1776" y="773"/>
                    <a:pt x="1995" y="318"/>
                    <a:pt x="2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6572290" y="1627781"/>
              <a:ext cx="74268" cy="28179"/>
            </a:xfrm>
            <a:custGeom>
              <a:rect b="b" l="l" r="r" t="t"/>
              <a:pathLst>
                <a:path extrusionOk="0" h="1029" w="2712">
                  <a:moveTo>
                    <a:pt x="1" y="1"/>
                  </a:moveTo>
                  <a:lnTo>
                    <a:pt x="247" y="1029"/>
                  </a:lnTo>
                  <a:cubicBezTo>
                    <a:pt x="548" y="778"/>
                    <a:pt x="937" y="629"/>
                    <a:pt x="1357" y="629"/>
                  </a:cubicBezTo>
                  <a:cubicBezTo>
                    <a:pt x="1778" y="629"/>
                    <a:pt x="2165" y="778"/>
                    <a:pt x="2465" y="1029"/>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6423070" y="1495293"/>
              <a:ext cx="372737" cy="111402"/>
            </a:xfrm>
            <a:custGeom>
              <a:rect b="b" l="l" r="r" t="t"/>
              <a:pathLst>
                <a:path extrusionOk="0" h="4068" w="13611">
                  <a:moveTo>
                    <a:pt x="1064" y="1"/>
                  </a:moveTo>
                  <a:lnTo>
                    <a:pt x="1064" y="720"/>
                  </a:lnTo>
                  <a:lnTo>
                    <a:pt x="1" y="720"/>
                  </a:lnTo>
                  <a:lnTo>
                    <a:pt x="1" y="1516"/>
                  </a:lnTo>
                  <a:lnTo>
                    <a:pt x="1064" y="1516"/>
                  </a:lnTo>
                  <a:lnTo>
                    <a:pt x="1064" y="2340"/>
                  </a:lnTo>
                  <a:lnTo>
                    <a:pt x="1" y="2340"/>
                  </a:lnTo>
                  <a:lnTo>
                    <a:pt x="1" y="4068"/>
                  </a:lnTo>
                  <a:lnTo>
                    <a:pt x="13611" y="4068"/>
                  </a:lnTo>
                  <a:lnTo>
                    <a:pt x="13611" y="2341"/>
                  </a:lnTo>
                  <a:lnTo>
                    <a:pt x="12548" y="2341"/>
                  </a:lnTo>
                  <a:lnTo>
                    <a:pt x="12548" y="1517"/>
                  </a:lnTo>
                  <a:lnTo>
                    <a:pt x="13611" y="1517"/>
                  </a:lnTo>
                  <a:lnTo>
                    <a:pt x="13611" y="720"/>
                  </a:lnTo>
                  <a:lnTo>
                    <a:pt x="12548" y="720"/>
                  </a:lnTo>
                  <a:lnTo>
                    <a:pt x="12548" y="1"/>
                  </a:lnTo>
                  <a:lnTo>
                    <a:pt x="11749" y="1"/>
                  </a:lnTo>
                  <a:lnTo>
                    <a:pt x="11749" y="720"/>
                  </a:lnTo>
                  <a:lnTo>
                    <a:pt x="10687" y="720"/>
                  </a:lnTo>
                  <a:lnTo>
                    <a:pt x="10687" y="1516"/>
                  </a:lnTo>
                  <a:lnTo>
                    <a:pt x="11749" y="1516"/>
                  </a:lnTo>
                  <a:lnTo>
                    <a:pt x="11749" y="2340"/>
                  </a:lnTo>
                  <a:lnTo>
                    <a:pt x="9750" y="2340"/>
                  </a:lnTo>
                  <a:lnTo>
                    <a:pt x="8954" y="745"/>
                  </a:lnTo>
                  <a:lnTo>
                    <a:pt x="4660" y="745"/>
                  </a:lnTo>
                  <a:lnTo>
                    <a:pt x="3863" y="2340"/>
                  </a:lnTo>
                  <a:lnTo>
                    <a:pt x="1861" y="2340"/>
                  </a:lnTo>
                  <a:lnTo>
                    <a:pt x="1861" y="1516"/>
                  </a:lnTo>
                  <a:lnTo>
                    <a:pt x="2924" y="1516"/>
                  </a:lnTo>
                  <a:lnTo>
                    <a:pt x="2924" y="720"/>
                  </a:lnTo>
                  <a:lnTo>
                    <a:pt x="1861" y="720"/>
                  </a:lnTo>
                  <a:lnTo>
                    <a:pt x="18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6583573" y="1667160"/>
              <a:ext cx="51758" cy="51730"/>
            </a:xfrm>
            <a:custGeom>
              <a:rect b="b" l="l" r="r" t="t"/>
              <a:pathLst>
                <a:path extrusionOk="0" h="1889" w="1890">
                  <a:moveTo>
                    <a:pt x="945" y="1"/>
                  </a:moveTo>
                  <a:cubicBezTo>
                    <a:pt x="426" y="1"/>
                    <a:pt x="2" y="425"/>
                    <a:pt x="2" y="944"/>
                  </a:cubicBezTo>
                  <a:cubicBezTo>
                    <a:pt x="0" y="1466"/>
                    <a:pt x="424" y="1889"/>
                    <a:pt x="945" y="1889"/>
                  </a:cubicBezTo>
                  <a:cubicBezTo>
                    <a:pt x="1467" y="1889"/>
                    <a:pt x="1890" y="1463"/>
                    <a:pt x="1890" y="944"/>
                  </a:cubicBezTo>
                  <a:cubicBezTo>
                    <a:pt x="1890" y="425"/>
                    <a:pt x="1465" y="1"/>
                    <a:pt x="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6516726" y="1753697"/>
              <a:ext cx="185369" cy="92753"/>
            </a:xfrm>
            <a:custGeom>
              <a:rect b="b" l="l" r="r" t="t"/>
              <a:pathLst>
                <a:path extrusionOk="0" h="3387" w="6769">
                  <a:moveTo>
                    <a:pt x="0" y="0"/>
                  </a:moveTo>
                  <a:cubicBezTo>
                    <a:pt x="0" y="1867"/>
                    <a:pt x="1518" y="3386"/>
                    <a:pt x="3384" y="3386"/>
                  </a:cubicBezTo>
                  <a:cubicBezTo>
                    <a:pt x="5251" y="3386"/>
                    <a:pt x="6769" y="1867"/>
                    <a:pt x="6769" y="0"/>
                  </a:cubicBezTo>
                  <a:lnTo>
                    <a:pt x="5971" y="0"/>
                  </a:lnTo>
                  <a:cubicBezTo>
                    <a:pt x="5974" y="1428"/>
                    <a:pt x="4813" y="2588"/>
                    <a:pt x="3386" y="2588"/>
                  </a:cubicBezTo>
                  <a:cubicBezTo>
                    <a:pt x="1960" y="2588"/>
                    <a:pt x="798" y="1428"/>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6560405" y="1753779"/>
              <a:ext cx="98093" cy="49019"/>
            </a:xfrm>
            <a:custGeom>
              <a:rect b="b" l="l" r="r" t="t"/>
              <a:pathLst>
                <a:path extrusionOk="0" h="1790" w="3582">
                  <a:moveTo>
                    <a:pt x="0" y="0"/>
                  </a:moveTo>
                  <a:cubicBezTo>
                    <a:pt x="0" y="987"/>
                    <a:pt x="804" y="1789"/>
                    <a:pt x="1789" y="1789"/>
                  </a:cubicBezTo>
                  <a:cubicBezTo>
                    <a:pt x="2775" y="1789"/>
                    <a:pt x="3581" y="986"/>
                    <a:pt x="3581" y="0"/>
                  </a:cubicBezTo>
                  <a:lnTo>
                    <a:pt x="2782" y="0"/>
                  </a:lnTo>
                  <a:cubicBezTo>
                    <a:pt x="2782" y="547"/>
                    <a:pt x="2338" y="993"/>
                    <a:pt x="1789" y="993"/>
                  </a:cubicBezTo>
                  <a:cubicBezTo>
                    <a:pt x="1243" y="993"/>
                    <a:pt x="797" y="549"/>
                    <a:pt x="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54"/>
          <p:cNvGrpSpPr/>
          <p:nvPr/>
        </p:nvGrpSpPr>
        <p:grpSpPr>
          <a:xfrm>
            <a:off x="5496779" y="1495293"/>
            <a:ext cx="179837" cy="372737"/>
            <a:chOff x="5606179" y="1495293"/>
            <a:chExt cx="179837" cy="372737"/>
          </a:xfrm>
        </p:grpSpPr>
        <p:sp>
          <p:nvSpPr>
            <p:cNvPr id="1151" name="Google Shape;1151;p54"/>
            <p:cNvSpPr/>
            <p:nvPr/>
          </p:nvSpPr>
          <p:spPr>
            <a:xfrm>
              <a:off x="5683404" y="1671514"/>
              <a:ext cx="26180" cy="33300"/>
            </a:xfrm>
            <a:custGeom>
              <a:rect b="b" l="l" r="r" t="t"/>
              <a:pathLst>
                <a:path extrusionOk="0" h="1216" w="956">
                  <a:moveTo>
                    <a:pt x="478" y="1"/>
                  </a:moveTo>
                  <a:cubicBezTo>
                    <a:pt x="214" y="1"/>
                    <a:pt x="1" y="215"/>
                    <a:pt x="1" y="477"/>
                  </a:cubicBezTo>
                  <a:lnTo>
                    <a:pt x="1" y="738"/>
                  </a:lnTo>
                  <a:cubicBezTo>
                    <a:pt x="1" y="1002"/>
                    <a:pt x="215" y="1215"/>
                    <a:pt x="478" y="1215"/>
                  </a:cubicBezTo>
                  <a:cubicBezTo>
                    <a:pt x="742" y="1215"/>
                    <a:pt x="956" y="1002"/>
                    <a:pt x="956" y="738"/>
                  </a:cubicBezTo>
                  <a:lnTo>
                    <a:pt x="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5656430" y="1727982"/>
              <a:ext cx="79362" cy="41023"/>
            </a:xfrm>
            <a:custGeom>
              <a:rect b="b" l="l" r="r" t="t"/>
              <a:pathLst>
                <a:path extrusionOk="0" h="1498" w="2898">
                  <a:moveTo>
                    <a:pt x="1450" y="0"/>
                  </a:moveTo>
                  <a:lnTo>
                    <a:pt x="220" y="572"/>
                  </a:lnTo>
                  <a:cubicBezTo>
                    <a:pt x="86" y="633"/>
                    <a:pt x="0" y="769"/>
                    <a:pt x="0" y="916"/>
                  </a:cubicBezTo>
                  <a:lnTo>
                    <a:pt x="0" y="1498"/>
                  </a:lnTo>
                  <a:lnTo>
                    <a:pt x="2898" y="1498"/>
                  </a:lnTo>
                  <a:lnTo>
                    <a:pt x="2898" y="916"/>
                  </a:lnTo>
                  <a:cubicBezTo>
                    <a:pt x="2898" y="770"/>
                    <a:pt x="2810" y="633"/>
                    <a:pt x="2677" y="572"/>
                  </a:cubicBezTo>
                  <a:lnTo>
                    <a:pt x="1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5666617" y="1575393"/>
              <a:ext cx="58960" cy="27002"/>
            </a:xfrm>
            <a:custGeom>
              <a:rect b="b" l="l" r="r" t="t"/>
              <a:pathLst>
                <a:path extrusionOk="0" h="986" w="2153">
                  <a:moveTo>
                    <a:pt x="0" y="1"/>
                  </a:moveTo>
                  <a:lnTo>
                    <a:pt x="0" y="985"/>
                  </a:lnTo>
                  <a:lnTo>
                    <a:pt x="2152" y="985"/>
                  </a:lnTo>
                  <a:lnTo>
                    <a:pt x="2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5618338" y="1495293"/>
              <a:ext cx="63834" cy="55701"/>
            </a:xfrm>
            <a:custGeom>
              <a:rect b="b" l="l" r="r" t="t"/>
              <a:pathLst>
                <a:path extrusionOk="0" h="2034" w="2331">
                  <a:moveTo>
                    <a:pt x="0" y="1"/>
                  </a:moveTo>
                  <a:lnTo>
                    <a:pt x="1668" y="2034"/>
                  </a:lnTo>
                  <a:lnTo>
                    <a:pt x="2330" y="1227"/>
                  </a:lnTo>
                  <a:lnTo>
                    <a:pt x="1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5690168" y="1495293"/>
              <a:ext cx="84236" cy="58303"/>
            </a:xfrm>
            <a:custGeom>
              <a:rect b="b" l="l" r="r" t="t"/>
              <a:pathLst>
                <a:path extrusionOk="0" h="2129" w="3076">
                  <a:moveTo>
                    <a:pt x="1744" y="1"/>
                  </a:moveTo>
                  <a:lnTo>
                    <a:pt x="0" y="2128"/>
                  </a:lnTo>
                  <a:lnTo>
                    <a:pt x="1330" y="2128"/>
                  </a:lnTo>
                  <a:lnTo>
                    <a:pt x="3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5606179" y="1624193"/>
              <a:ext cx="179837" cy="243836"/>
            </a:xfrm>
            <a:custGeom>
              <a:rect b="b" l="l" r="r" t="t"/>
              <a:pathLst>
                <a:path extrusionOk="0" h="8904" w="6567">
                  <a:moveTo>
                    <a:pt x="4575" y="930"/>
                  </a:moveTo>
                  <a:lnTo>
                    <a:pt x="4575" y="2462"/>
                  </a:lnTo>
                  <a:cubicBezTo>
                    <a:pt x="4575" y="2803"/>
                    <a:pt x="4441" y="3114"/>
                    <a:pt x="4228" y="3343"/>
                  </a:cubicBezTo>
                  <a:lnTo>
                    <a:pt x="4856" y="3639"/>
                  </a:lnTo>
                  <a:cubicBezTo>
                    <a:pt x="5265" y="3830"/>
                    <a:pt x="5530" y="4248"/>
                    <a:pt x="5530" y="4706"/>
                  </a:cubicBezTo>
                  <a:lnTo>
                    <a:pt x="5530" y="6085"/>
                  </a:lnTo>
                  <a:lnTo>
                    <a:pt x="1036" y="6085"/>
                  </a:lnTo>
                  <a:lnTo>
                    <a:pt x="1036" y="4700"/>
                  </a:lnTo>
                  <a:cubicBezTo>
                    <a:pt x="1036" y="4244"/>
                    <a:pt x="1302" y="3827"/>
                    <a:pt x="1714" y="3634"/>
                  </a:cubicBezTo>
                  <a:lnTo>
                    <a:pt x="2341" y="3341"/>
                  </a:lnTo>
                  <a:cubicBezTo>
                    <a:pt x="2127" y="3111"/>
                    <a:pt x="1996" y="2802"/>
                    <a:pt x="1996" y="2461"/>
                  </a:cubicBezTo>
                  <a:lnTo>
                    <a:pt x="1996" y="2211"/>
                  </a:lnTo>
                  <a:cubicBezTo>
                    <a:pt x="1996" y="1504"/>
                    <a:pt x="2570" y="930"/>
                    <a:pt x="3277" y="930"/>
                  </a:cubicBezTo>
                  <a:close/>
                  <a:moveTo>
                    <a:pt x="5556" y="7068"/>
                  </a:moveTo>
                  <a:lnTo>
                    <a:pt x="5556" y="7867"/>
                  </a:lnTo>
                  <a:lnTo>
                    <a:pt x="1039" y="7867"/>
                  </a:lnTo>
                  <a:lnTo>
                    <a:pt x="1039" y="7068"/>
                  </a:lnTo>
                  <a:close/>
                  <a:moveTo>
                    <a:pt x="1" y="1"/>
                  </a:moveTo>
                  <a:lnTo>
                    <a:pt x="1" y="8904"/>
                  </a:lnTo>
                  <a:lnTo>
                    <a:pt x="6567" y="8904"/>
                  </a:lnTo>
                  <a:lnTo>
                    <a:pt x="65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54"/>
          <p:cNvGrpSpPr/>
          <p:nvPr/>
        </p:nvGrpSpPr>
        <p:grpSpPr>
          <a:xfrm>
            <a:off x="4745626" y="1495539"/>
            <a:ext cx="372298" cy="372490"/>
            <a:chOff x="4778826" y="1495539"/>
            <a:chExt cx="372298" cy="372490"/>
          </a:xfrm>
        </p:grpSpPr>
        <p:sp>
          <p:nvSpPr>
            <p:cNvPr id="1158" name="Google Shape;1158;p54"/>
            <p:cNvSpPr/>
            <p:nvPr/>
          </p:nvSpPr>
          <p:spPr>
            <a:xfrm>
              <a:off x="4778826" y="1691889"/>
              <a:ext cx="104145" cy="53839"/>
            </a:xfrm>
            <a:custGeom>
              <a:rect b="b" l="l" r="r" t="t"/>
              <a:pathLst>
                <a:path extrusionOk="0" h="1966" w="3803">
                  <a:moveTo>
                    <a:pt x="1" y="0"/>
                  </a:moveTo>
                  <a:lnTo>
                    <a:pt x="1" y="1966"/>
                  </a:lnTo>
                  <a:lnTo>
                    <a:pt x="3802" y="1966"/>
                  </a:lnTo>
                  <a:lnTo>
                    <a:pt x="3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5053278" y="1503207"/>
              <a:ext cx="97847" cy="253941"/>
            </a:xfrm>
            <a:custGeom>
              <a:rect b="b" l="l" r="r" t="t"/>
              <a:pathLst>
                <a:path extrusionOk="0" h="9273" w="3573">
                  <a:moveTo>
                    <a:pt x="1" y="1"/>
                  </a:moveTo>
                  <a:lnTo>
                    <a:pt x="1" y="4340"/>
                  </a:lnTo>
                  <a:lnTo>
                    <a:pt x="1357" y="6763"/>
                  </a:lnTo>
                  <a:lnTo>
                    <a:pt x="1357" y="9273"/>
                  </a:lnTo>
                  <a:cubicBezTo>
                    <a:pt x="2698" y="8318"/>
                    <a:pt x="3573" y="6750"/>
                    <a:pt x="3573" y="4983"/>
                  </a:cubicBezTo>
                  <a:cubicBezTo>
                    <a:pt x="3573" y="2673"/>
                    <a:pt x="2074" y="70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4866567" y="1553047"/>
              <a:ext cx="87002" cy="204867"/>
            </a:xfrm>
            <a:custGeom>
              <a:rect b="b" l="l" r="r" t="t"/>
              <a:pathLst>
                <a:path extrusionOk="0" h="7481" w="3177">
                  <a:moveTo>
                    <a:pt x="922" y="0"/>
                  </a:moveTo>
                  <a:cubicBezTo>
                    <a:pt x="483" y="587"/>
                    <a:pt x="165" y="1259"/>
                    <a:pt x="0" y="1973"/>
                  </a:cubicBezTo>
                  <a:cubicBezTo>
                    <a:pt x="540" y="2373"/>
                    <a:pt x="891" y="3014"/>
                    <a:pt x="891" y="3736"/>
                  </a:cubicBezTo>
                  <a:lnTo>
                    <a:pt x="891" y="4273"/>
                  </a:lnTo>
                  <a:lnTo>
                    <a:pt x="1396" y="4271"/>
                  </a:lnTo>
                  <a:lnTo>
                    <a:pt x="1396" y="6887"/>
                  </a:lnTo>
                  <a:cubicBezTo>
                    <a:pt x="1615" y="7106"/>
                    <a:pt x="1849" y="7304"/>
                    <a:pt x="2100" y="7480"/>
                  </a:cubicBezTo>
                  <a:lnTo>
                    <a:pt x="3176" y="5037"/>
                  </a:lnTo>
                  <a:lnTo>
                    <a:pt x="3176" y="2498"/>
                  </a:lnTo>
                  <a:lnTo>
                    <a:pt x="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4802350" y="1767581"/>
              <a:ext cx="57098" cy="100448"/>
            </a:xfrm>
            <a:custGeom>
              <a:rect b="b" l="l" r="r" t="t"/>
              <a:pathLst>
                <a:path extrusionOk="0" h="3668" w="2085">
                  <a:moveTo>
                    <a:pt x="1" y="1"/>
                  </a:moveTo>
                  <a:lnTo>
                    <a:pt x="559" y="3668"/>
                  </a:lnTo>
                  <a:lnTo>
                    <a:pt x="1526" y="3668"/>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4792683" y="1617128"/>
              <a:ext cx="76432" cy="52935"/>
            </a:xfrm>
            <a:custGeom>
              <a:rect b="b" l="l" r="r" t="t"/>
              <a:pathLst>
                <a:path extrusionOk="0" h="1933" w="2791">
                  <a:moveTo>
                    <a:pt x="1395" y="1"/>
                  </a:moveTo>
                  <a:cubicBezTo>
                    <a:pt x="1353" y="1"/>
                    <a:pt x="1310" y="3"/>
                    <a:pt x="1267" y="6"/>
                  </a:cubicBezTo>
                  <a:cubicBezTo>
                    <a:pt x="545" y="72"/>
                    <a:pt x="1" y="692"/>
                    <a:pt x="1" y="1418"/>
                  </a:cubicBezTo>
                  <a:lnTo>
                    <a:pt x="1" y="1933"/>
                  </a:lnTo>
                  <a:lnTo>
                    <a:pt x="2790" y="1933"/>
                  </a:lnTo>
                  <a:lnTo>
                    <a:pt x="2790" y="1396"/>
                  </a:lnTo>
                  <a:cubicBezTo>
                    <a:pt x="2790" y="626"/>
                    <a:pt x="2164" y="1"/>
                    <a:pt x="1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4906604" y="1495539"/>
              <a:ext cx="161955" cy="288446"/>
            </a:xfrm>
            <a:custGeom>
              <a:rect b="b" l="l" r="r" t="t"/>
              <a:pathLst>
                <a:path extrusionOk="0" h="10533" w="5914">
                  <a:moveTo>
                    <a:pt x="3667" y="1"/>
                  </a:moveTo>
                  <a:cubicBezTo>
                    <a:pt x="2429" y="1"/>
                    <a:pt x="1226" y="440"/>
                    <a:pt x="282" y="1239"/>
                  </a:cubicBezTo>
                  <a:cubicBezTo>
                    <a:pt x="185" y="1320"/>
                    <a:pt x="90" y="1406"/>
                    <a:pt x="1" y="1494"/>
                  </a:cubicBezTo>
                  <a:lnTo>
                    <a:pt x="2513" y="4279"/>
                  </a:lnTo>
                  <a:lnTo>
                    <a:pt x="2513" y="7306"/>
                  </a:lnTo>
                  <a:lnTo>
                    <a:pt x="1332" y="9986"/>
                  </a:lnTo>
                  <a:cubicBezTo>
                    <a:pt x="1401" y="10021"/>
                    <a:pt x="1472" y="10054"/>
                    <a:pt x="1545" y="10086"/>
                  </a:cubicBezTo>
                  <a:cubicBezTo>
                    <a:pt x="2214" y="10381"/>
                    <a:pt x="2929" y="10533"/>
                    <a:pt x="3667" y="10533"/>
                  </a:cubicBezTo>
                  <a:cubicBezTo>
                    <a:pt x="4470" y="10533"/>
                    <a:pt x="5233" y="10350"/>
                    <a:pt x="5914" y="10028"/>
                  </a:cubicBezTo>
                  <a:lnTo>
                    <a:pt x="5914" y="7253"/>
                  </a:lnTo>
                  <a:lnTo>
                    <a:pt x="4557" y="4830"/>
                  </a:lnTo>
                  <a:lnTo>
                    <a:pt x="4557" y="78"/>
                  </a:lnTo>
                  <a:cubicBezTo>
                    <a:pt x="4267" y="28"/>
                    <a:pt x="3970" y="1"/>
                    <a:pt x="3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4"/>
          <p:cNvGrpSpPr/>
          <p:nvPr/>
        </p:nvGrpSpPr>
        <p:grpSpPr>
          <a:xfrm>
            <a:off x="3285220" y="1495539"/>
            <a:ext cx="372682" cy="344147"/>
            <a:chOff x="3166020" y="1495539"/>
            <a:chExt cx="372682" cy="344147"/>
          </a:xfrm>
        </p:grpSpPr>
        <p:sp>
          <p:nvSpPr>
            <p:cNvPr id="1165" name="Google Shape;1165;p54"/>
            <p:cNvSpPr/>
            <p:nvPr/>
          </p:nvSpPr>
          <p:spPr>
            <a:xfrm>
              <a:off x="3297194" y="1536069"/>
              <a:ext cx="36285" cy="99216"/>
            </a:xfrm>
            <a:custGeom>
              <a:rect b="b" l="l" r="r" t="t"/>
              <a:pathLst>
                <a:path extrusionOk="0" h="3623" w="1325">
                  <a:moveTo>
                    <a:pt x="398" y="1"/>
                  </a:moveTo>
                  <a:cubicBezTo>
                    <a:pt x="145" y="437"/>
                    <a:pt x="0" y="944"/>
                    <a:pt x="0" y="1484"/>
                  </a:cubicBezTo>
                  <a:cubicBezTo>
                    <a:pt x="0" y="2323"/>
                    <a:pt x="350" y="3083"/>
                    <a:pt x="913" y="3623"/>
                  </a:cubicBezTo>
                  <a:lnTo>
                    <a:pt x="1324" y="2848"/>
                  </a:lnTo>
                  <a:lnTo>
                    <a:pt x="1324" y="1137"/>
                  </a:lnTo>
                  <a:lnTo>
                    <a:pt x="3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3267947" y="1616854"/>
              <a:ext cx="90288" cy="90316"/>
            </a:xfrm>
            <a:custGeom>
              <a:rect b="b" l="l" r="r" t="t"/>
              <a:pathLst>
                <a:path extrusionOk="0" h="3298" w="3297">
                  <a:moveTo>
                    <a:pt x="1" y="0"/>
                  </a:moveTo>
                  <a:lnTo>
                    <a:pt x="1" y="3297"/>
                  </a:lnTo>
                  <a:lnTo>
                    <a:pt x="3296" y="3297"/>
                  </a:lnTo>
                  <a:lnTo>
                    <a:pt x="3296" y="2224"/>
                  </a:lnTo>
                  <a:cubicBezTo>
                    <a:pt x="2064" y="1978"/>
                    <a:pt x="1046" y="1130"/>
                    <a:pt x="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3166020" y="1629232"/>
              <a:ext cx="259884" cy="210454"/>
            </a:xfrm>
            <a:custGeom>
              <a:rect b="b" l="l" r="r" t="t"/>
              <a:pathLst>
                <a:path extrusionOk="0" h="7685" w="9490">
                  <a:moveTo>
                    <a:pt x="0" y="0"/>
                  </a:moveTo>
                  <a:lnTo>
                    <a:pt x="0" y="6699"/>
                  </a:lnTo>
                  <a:lnTo>
                    <a:pt x="1224" y="7685"/>
                  </a:lnTo>
                  <a:lnTo>
                    <a:pt x="1224" y="6593"/>
                  </a:lnTo>
                  <a:lnTo>
                    <a:pt x="9490" y="6593"/>
                  </a:lnTo>
                  <a:lnTo>
                    <a:pt x="9490" y="5449"/>
                  </a:lnTo>
                  <a:lnTo>
                    <a:pt x="1144" y="5449"/>
                  </a:lnTo>
                  <a:lnTo>
                    <a:pt x="1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3411307" y="1503097"/>
              <a:ext cx="47787" cy="132543"/>
            </a:xfrm>
            <a:custGeom>
              <a:rect b="b" l="l" r="r" t="t"/>
              <a:pathLst>
                <a:path extrusionOk="0" h="4840" w="1745">
                  <a:moveTo>
                    <a:pt x="1" y="0"/>
                  </a:moveTo>
                  <a:lnTo>
                    <a:pt x="1" y="2192"/>
                  </a:lnTo>
                  <a:lnTo>
                    <a:pt x="797" y="3616"/>
                  </a:lnTo>
                  <a:lnTo>
                    <a:pt x="797" y="4840"/>
                  </a:lnTo>
                  <a:cubicBezTo>
                    <a:pt x="1379" y="4302"/>
                    <a:pt x="1745" y="3535"/>
                    <a:pt x="1745" y="2682"/>
                  </a:cubicBezTo>
                  <a:cubicBezTo>
                    <a:pt x="1745" y="1489"/>
                    <a:pt x="1029" y="4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3219120" y="1568136"/>
              <a:ext cx="319583" cy="218341"/>
            </a:xfrm>
            <a:custGeom>
              <a:rect b="b" l="l" r="r" t="t"/>
              <a:pathLst>
                <a:path extrusionOk="0" h="7973" w="11670">
                  <a:moveTo>
                    <a:pt x="10712" y="5076"/>
                  </a:moveTo>
                  <a:lnTo>
                    <a:pt x="10712" y="5875"/>
                  </a:lnTo>
                  <a:lnTo>
                    <a:pt x="6779" y="5875"/>
                  </a:lnTo>
                  <a:lnTo>
                    <a:pt x="6779" y="5076"/>
                  </a:lnTo>
                  <a:close/>
                  <a:moveTo>
                    <a:pt x="9546" y="1"/>
                  </a:moveTo>
                  <a:cubicBezTo>
                    <a:pt x="9556" y="104"/>
                    <a:pt x="9559" y="208"/>
                    <a:pt x="9559" y="314"/>
                  </a:cubicBezTo>
                  <a:cubicBezTo>
                    <a:pt x="9559" y="724"/>
                    <a:pt x="9492" y="1119"/>
                    <a:pt x="9368" y="1489"/>
                  </a:cubicBezTo>
                  <a:lnTo>
                    <a:pt x="10712" y="1489"/>
                  </a:lnTo>
                  <a:lnTo>
                    <a:pt x="10712" y="2288"/>
                  </a:lnTo>
                  <a:lnTo>
                    <a:pt x="9035" y="2288"/>
                  </a:lnTo>
                  <a:cubicBezTo>
                    <a:pt x="8802" y="2665"/>
                    <a:pt x="8503" y="2998"/>
                    <a:pt x="8156" y="3273"/>
                  </a:cubicBezTo>
                  <a:lnTo>
                    <a:pt x="10712" y="3273"/>
                  </a:lnTo>
                  <a:lnTo>
                    <a:pt x="10712" y="4070"/>
                  </a:lnTo>
                  <a:lnTo>
                    <a:pt x="5928" y="4070"/>
                  </a:lnTo>
                  <a:lnTo>
                    <a:pt x="5928" y="4069"/>
                  </a:lnTo>
                  <a:cubicBezTo>
                    <a:pt x="5910" y="4069"/>
                    <a:pt x="5893" y="4069"/>
                    <a:pt x="5875" y="4070"/>
                  </a:cubicBezTo>
                  <a:lnTo>
                    <a:pt x="5875" y="5878"/>
                  </a:lnTo>
                  <a:lnTo>
                    <a:pt x="985" y="5878"/>
                  </a:lnTo>
                  <a:lnTo>
                    <a:pt x="985" y="988"/>
                  </a:lnTo>
                  <a:lnTo>
                    <a:pt x="2090" y="988"/>
                  </a:lnTo>
                  <a:cubicBezTo>
                    <a:pt x="2049" y="769"/>
                    <a:pt x="2028" y="543"/>
                    <a:pt x="2028" y="314"/>
                  </a:cubicBezTo>
                  <a:cubicBezTo>
                    <a:pt x="2028" y="211"/>
                    <a:pt x="2032" y="106"/>
                    <a:pt x="2041" y="3"/>
                  </a:cubicBezTo>
                  <a:lnTo>
                    <a:pt x="1" y="3"/>
                  </a:lnTo>
                  <a:lnTo>
                    <a:pt x="1" y="6889"/>
                  </a:lnTo>
                  <a:lnTo>
                    <a:pt x="10474" y="6889"/>
                  </a:lnTo>
                  <a:lnTo>
                    <a:pt x="10474" y="7972"/>
                  </a:lnTo>
                  <a:lnTo>
                    <a:pt x="11670" y="6986"/>
                  </a:lnTo>
                  <a:lnTo>
                    <a:pt x="11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3322060" y="1495539"/>
              <a:ext cx="89275" cy="162420"/>
            </a:xfrm>
            <a:custGeom>
              <a:rect b="b" l="l" r="r" t="t"/>
              <a:pathLst>
                <a:path extrusionOk="0" h="5931" w="3260">
                  <a:moveTo>
                    <a:pt x="2057" y="1"/>
                  </a:moveTo>
                  <a:cubicBezTo>
                    <a:pt x="1258" y="1"/>
                    <a:pt x="533" y="320"/>
                    <a:pt x="1" y="838"/>
                  </a:cubicBezTo>
                  <a:lnTo>
                    <a:pt x="1212" y="2326"/>
                  </a:lnTo>
                  <a:lnTo>
                    <a:pt x="1212" y="4534"/>
                  </a:lnTo>
                  <a:lnTo>
                    <a:pt x="660" y="5578"/>
                  </a:lnTo>
                  <a:cubicBezTo>
                    <a:pt x="1075" y="5803"/>
                    <a:pt x="1549" y="5931"/>
                    <a:pt x="2054" y="5931"/>
                  </a:cubicBezTo>
                  <a:cubicBezTo>
                    <a:pt x="2482" y="5931"/>
                    <a:pt x="2891" y="5838"/>
                    <a:pt x="3260" y="5673"/>
                  </a:cubicBezTo>
                  <a:lnTo>
                    <a:pt x="3260" y="4108"/>
                  </a:lnTo>
                  <a:lnTo>
                    <a:pt x="2461" y="2682"/>
                  </a:lnTo>
                  <a:lnTo>
                    <a:pt x="2461" y="28"/>
                  </a:lnTo>
                  <a:cubicBezTo>
                    <a:pt x="2328" y="11"/>
                    <a:pt x="2192" y="1"/>
                    <a:pt x="2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4"/>
          <p:cNvGrpSpPr/>
          <p:nvPr/>
        </p:nvGrpSpPr>
        <p:grpSpPr>
          <a:xfrm>
            <a:off x="2544557" y="1495293"/>
            <a:ext cx="372710" cy="329058"/>
            <a:chOff x="2349157" y="1495293"/>
            <a:chExt cx="372710" cy="329058"/>
          </a:xfrm>
        </p:grpSpPr>
        <p:sp>
          <p:nvSpPr>
            <p:cNvPr id="1172" name="Google Shape;1172;p54"/>
            <p:cNvSpPr/>
            <p:nvPr/>
          </p:nvSpPr>
          <p:spPr>
            <a:xfrm>
              <a:off x="2349157" y="1549926"/>
              <a:ext cx="372710" cy="274425"/>
            </a:xfrm>
            <a:custGeom>
              <a:rect b="b" l="l" r="r" t="t"/>
              <a:pathLst>
                <a:path extrusionOk="0" h="10021" w="13610">
                  <a:moveTo>
                    <a:pt x="6804" y="985"/>
                  </a:moveTo>
                  <a:cubicBezTo>
                    <a:pt x="8560" y="985"/>
                    <a:pt x="9986" y="2411"/>
                    <a:pt x="9986" y="4166"/>
                  </a:cubicBezTo>
                  <a:cubicBezTo>
                    <a:pt x="9986" y="5922"/>
                    <a:pt x="8559" y="7348"/>
                    <a:pt x="6804" y="7348"/>
                  </a:cubicBezTo>
                  <a:cubicBezTo>
                    <a:pt x="5049" y="7348"/>
                    <a:pt x="3621" y="5922"/>
                    <a:pt x="3621" y="4166"/>
                  </a:cubicBezTo>
                  <a:cubicBezTo>
                    <a:pt x="3621" y="2411"/>
                    <a:pt x="5049" y="985"/>
                    <a:pt x="6804" y="985"/>
                  </a:cubicBezTo>
                  <a:close/>
                  <a:moveTo>
                    <a:pt x="3454" y="7364"/>
                  </a:moveTo>
                  <a:lnTo>
                    <a:pt x="3454" y="8214"/>
                  </a:lnTo>
                  <a:lnTo>
                    <a:pt x="12224" y="8214"/>
                  </a:lnTo>
                  <a:lnTo>
                    <a:pt x="12224" y="9012"/>
                  </a:lnTo>
                  <a:lnTo>
                    <a:pt x="1408" y="9012"/>
                  </a:lnTo>
                  <a:lnTo>
                    <a:pt x="1408" y="8213"/>
                  </a:lnTo>
                  <a:lnTo>
                    <a:pt x="2656" y="8213"/>
                  </a:lnTo>
                  <a:lnTo>
                    <a:pt x="2656" y="7364"/>
                  </a:lnTo>
                  <a:close/>
                  <a:moveTo>
                    <a:pt x="1" y="1"/>
                  </a:moveTo>
                  <a:lnTo>
                    <a:pt x="1" y="10021"/>
                  </a:lnTo>
                  <a:lnTo>
                    <a:pt x="13609" y="10021"/>
                  </a:lnTo>
                  <a:lnTo>
                    <a:pt x="13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2469951" y="1633860"/>
              <a:ext cx="26235" cy="75500"/>
            </a:xfrm>
            <a:custGeom>
              <a:rect b="b" l="l" r="r" t="t"/>
              <a:pathLst>
                <a:path extrusionOk="0" h="2757" w="958">
                  <a:moveTo>
                    <a:pt x="272" y="1"/>
                  </a:moveTo>
                  <a:cubicBezTo>
                    <a:pt x="98" y="330"/>
                    <a:pt x="1" y="706"/>
                    <a:pt x="1" y="1103"/>
                  </a:cubicBezTo>
                  <a:cubicBezTo>
                    <a:pt x="1" y="1744"/>
                    <a:pt x="256" y="2328"/>
                    <a:pt x="669" y="2756"/>
                  </a:cubicBezTo>
                  <a:lnTo>
                    <a:pt x="957" y="2214"/>
                  </a:lnTo>
                  <a:lnTo>
                    <a:pt x="957" y="840"/>
                  </a:ln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490955" y="1598561"/>
              <a:ext cx="70078" cy="130791"/>
            </a:xfrm>
            <a:custGeom>
              <a:rect b="b" l="l" r="r" t="t"/>
              <a:pathLst>
                <a:path extrusionOk="0" h="4776" w="2559">
                  <a:moveTo>
                    <a:pt x="1622" y="1"/>
                  </a:moveTo>
                  <a:cubicBezTo>
                    <a:pt x="997" y="1"/>
                    <a:pt x="426" y="241"/>
                    <a:pt x="1" y="635"/>
                  </a:cubicBezTo>
                  <a:lnTo>
                    <a:pt x="988" y="1848"/>
                  </a:lnTo>
                  <a:lnTo>
                    <a:pt x="988" y="3700"/>
                  </a:lnTo>
                  <a:lnTo>
                    <a:pt x="553" y="4524"/>
                  </a:lnTo>
                  <a:cubicBezTo>
                    <a:pt x="876" y="4686"/>
                    <a:pt x="1239" y="4776"/>
                    <a:pt x="1622" y="4776"/>
                  </a:cubicBezTo>
                  <a:cubicBezTo>
                    <a:pt x="1955" y="4776"/>
                    <a:pt x="2271" y="4709"/>
                    <a:pt x="2558" y="4585"/>
                  </a:cubicBezTo>
                  <a:lnTo>
                    <a:pt x="2558" y="3359"/>
                  </a:lnTo>
                  <a:lnTo>
                    <a:pt x="1892" y="2170"/>
                  </a:lnTo>
                  <a:lnTo>
                    <a:pt x="1892" y="15"/>
                  </a:lnTo>
                  <a:cubicBezTo>
                    <a:pt x="1804" y="6"/>
                    <a:pt x="1714" y="1"/>
                    <a:pt x="1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2447386" y="1495293"/>
              <a:ext cx="122466" cy="32780"/>
            </a:xfrm>
            <a:custGeom>
              <a:rect b="b" l="l" r="r" t="t"/>
              <a:pathLst>
                <a:path extrusionOk="0" h="1197" w="4472">
                  <a:moveTo>
                    <a:pt x="1" y="1"/>
                  </a:moveTo>
                  <a:lnTo>
                    <a:pt x="1" y="1197"/>
                  </a:lnTo>
                  <a:lnTo>
                    <a:pt x="4471" y="1197"/>
                  </a:lnTo>
                  <a:lnTo>
                    <a:pt x="3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2564593" y="1605763"/>
              <a:ext cx="36039" cy="102995"/>
            </a:xfrm>
            <a:custGeom>
              <a:rect b="b" l="l" r="r" t="t"/>
              <a:pathLst>
                <a:path extrusionOk="0" h="3761" w="1316">
                  <a:moveTo>
                    <a:pt x="0" y="0"/>
                  </a:moveTo>
                  <a:lnTo>
                    <a:pt x="0" y="1699"/>
                  </a:lnTo>
                  <a:lnTo>
                    <a:pt x="665" y="2887"/>
                  </a:lnTo>
                  <a:lnTo>
                    <a:pt x="665" y="3761"/>
                  </a:lnTo>
                  <a:cubicBezTo>
                    <a:pt x="1068" y="3333"/>
                    <a:pt x="1316" y="2760"/>
                    <a:pt x="1316" y="2127"/>
                  </a:cubicBezTo>
                  <a:cubicBezTo>
                    <a:pt x="1316" y="1199"/>
                    <a:pt x="780" y="39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2573767" y="1495347"/>
              <a:ext cx="148098" cy="32780"/>
            </a:xfrm>
            <a:custGeom>
              <a:rect b="b" l="l" r="r" t="t"/>
              <a:pathLst>
                <a:path extrusionOk="0" h="1197" w="5408">
                  <a:moveTo>
                    <a:pt x="1" y="0"/>
                  </a:moveTo>
                  <a:lnTo>
                    <a:pt x="672" y="1196"/>
                  </a:lnTo>
                  <a:lnTo>
                    <a:pt x="5407" y="1196"/>
                  </a:lnTo>
                  <a:lnTo>
                    <a:pt x="5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2399353" y="1495293"/>
              <a:ext cx="26235" cy="32780"/>
            </a:xfrm>
            <a:custGeom>
              <a:rect b="b" l="l" r="r" t="t"/>
              <a:pathLst>
                <a:path extrusionOk="0" h="1197" w="958">
                  <a:moveTo>
                    <a:pt x="1" y="1"/>
                  </a:moveTo>
                  <a:lnTo>
                    <a:pt x="1" y="1197"/>
                  </a:lnTo>
                  <a:lnTo>
                    <a:pt x="957" y="1197"/>
                  </a:lnTo>
                  <a:lnTo>
                    <a:pt x="9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2349157" y="1495293"/>
              <a:ext cx="28426" cy="32780"/>
            </a:xfrm>
            <a:custGeom>
              <a:rect b="b" l="l" r="r" t="t"/>
              <a:pathLst>
                <a:path extrusionOk="0" h="1197" w="1038">
                  <a:moveTo>
                    <a:pt x="1" y="1"/>
                  </a:moveTo>
                  <a:lnTo>
                    <a:pt x="1" y="1197"/>
                  </a:lnTo>
                  <a:lnTo>
                    <a:pt x="1038" y="1197"/>
                  </a:lnTo>
                  <a:lnTo>
                    <a:pt x="1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54"/>
          <p:cNvGrpSpPr/>
          <p:nvPr/>
        </p:nvGrpSpPr>
        <p:grpSpPr>
          <a:xfrm>
            <a:off x="1803849" y="1495273"/>
            <a:ext cx="314928" cy="372765"/>
            <a:chOff x="2533875" y="1757525"/>
            <a:chExt cx="287500" cy="340300"/>
          </a:xfrm>
        </p:grpSpPr>
        <p:sp>
          <p:nvSpPr>
            <p:cNvPr id="1181" name="Google Shape;1181;p54"/>
            <p:cNvSpPr/>
            <p:nvPr/>
          </p:nvSpPr>
          <p:spPr>
            <a:xfrm>
              <a:off x="2578425" y="1847350"/>
              <a:ext cx="114300" cy="63800"/>
            </a:xfrm>
            <a:custGeom>
              <a:rect b="b" l="l" r="r" t="t"/>
              <a:pathLst>
                <a:path extrusionOk="0" h="2552" w="4572">
                  <a:moveTo>
                    <a:pt x="0" y="0"/>
                  </a:moveTo>
                  <a:lnTo>
                    <a:pt x="0" y="2552"/>
                  </a:lnTo>
                  <a:lnTo>
                    <a:pt x="3179" y="2552"/>
                  </a:lnTo>
                  <a:cubicBezTo>
                    <a:pt x="3427" y="1776"/>
                    <a:pt x="3923" y="1111"/>
                    <a:pt x="4571" y="649"/>
                  </a:cubicBezTo>
                  <a:lnTo>
                    <a:pt x="4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2696300" y="1865875"/>
              <a:ext cx="82150" cy="148475"/>
            </a:xfrm>
            <a:custGeom>
              <a:rect b="b" l="l" r="r" t="t"/>
              <a:pathLst>
                <a:path extrusionOk="0" h="5939" w="3286">
                  <a:moveTo>
                    <a:pt x="2057" y="0"/>
                  </a:moveTo>
                  <a:cubicBezTo>
                    <a:pt x="1259" y="0"/>
                    <a:pt x="533" y="321"/>
                    <a:pt x="1" y="843"/>
                  </a:cubicBezTo>
                  <a:lnTo>
                    <a:pt x="1212" y="2340"/>
                  </a:lnTo>
                  <a:lnTo>
                    <a:pt x="1212" y="4542"/>
                  </a:lnTo>
                  <a:lnTo>
                    <a:pt x="708" y="5496"/>
                  </a:lnTo>
                  <a:lnTo>
                    <a:pt x="708" y="5606"/>
                  </a:lnTo>
                  <a:cubicBezTo>
                    <a:pt x="1116" y="5818"/>
                    <a:pt x="1581" y="5939"/>
                    <a:pt x="2071" y="5939"/>
                  </a:cubicBezTo>
                  <a:cubicBezTo>
                    <a:pt x="2503" y="5939"/>
                    <a:pt x="2916" y="5846"/>
                    <a:pt x="3286" y="5678"/>
                  </a:cubicBezTo>
                  <a:lnTo>
                    <a:pt x="3286" y="4122"/>
                  </a:lnTo>
                  <a:lnTo>
                    <a:pt x="3264" y="4122"/>
                  </a:lnTo>
                  <a:lnTo>
                    <a:pt x="2462" y="2680"/>
                  </a:lnTo>
                  <a:lnTo>
                    <a:pt x="2462" y="28"/>
                  </a:lnTo>
                  <a:cubicBezTo>
                    <a:pt x="2328" y="10"/>
                    <a:pt x="219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2777750" y="1872900"/>
              <a:ext cx="43625" cy="120975"/>
            </a:xfrm>
            <a:custGeom>
              <a:rect b="b" l="l" r="r" t="t"/>
              <a:pathLst>
                <a:path extrusionOk="0" h="4839" w="1745">
                  <a:moveTo>
                    <a:pt x="0" y="0"/>
                  </a:moveTo>
                  <a:lnTo>
                    <a:pt x="0" y="2190"/>
                  </a:lnTo>
                  <a:lnTo>
                    <a:pt x="798" y="3617"/>
                  </a:lnTo>
                  <a:lnTo>
                    <a:pt x="798" y="4838"/>
                  </a:lnTo>
                  <a:cubicBezTo>
                    <a:pt x="1380" y="4302"/>
                    <a:pt x="1744" y="3535"/>
                    <a:pt x="1744" y="2680"/>
                  </a:cubicBezTo>
                  <a:cubicBezTo>
                    <a:pt x="1744" y="1489"/>
                    <a:pt x="1028" y="46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2533875" y="1757525"/>
              <a:ext cx="204050" cy="340300"/>
            </a:xfrm>
            <a:custGeom>
              <a:rect b="b" l="l" r="r" t="t"/>
              <a:pathLst>
                <a:path extrusionOk="0" h="13612" w="8162">
                  <a:moveTo>
                    <a:pt x="4147" y="986"/>
                  </a:moveTo>
                  <a:lnTo>
                    <a:pt x="4147" y="1785"/>
                  </a:lnTo>
                  <a:lnTo>
                    <a:pt x="2233" y="1785"/>
                  </a:lnTo>
                  <a:lnTo>
                    <a:pt x="2233" y="986"/>
                  </a:lnTo>
                  <a:close/>
                  <a:moveTo>
                    <a:pt x="5929" y="986"/>
                  </a:moveTo>
                  <a:lnTo>
                    <a:pt x="5929" y="1785"/>
                  </a:lnTo>
                  <a:lnTo>
                    <a:pt x="5132" y="1785"/>
                  </a:lnTo>
                  <a:lnTo>
                    <a:pt x="5132" y="986"/>
                  </a:lnTo>
                  <a:close/>
                  <a:moveTo>
                    <a:pt x="3617" y="9732"/>
                  </a:moveTo>
                  <a:lnTo>
                    <a:pt x="3617" y="10529"/>
                  </a:lnTo>
                  <a:lnTo>
                    <a:pt x="932" y="10529"/>
                  </a:lnTo>
                  <a:lnTo>
                    <a:pt x="932" y="9732"/>
                  </a:lnTo>
                  <a:close/>
                  <a:moveTo>
                    <a:pt x="3617" y="11540"/>
                  </a:moveTo>
                  <a:lnTo>
                    <a:pt x="3617" y="12338"/>
                  </a:lnTo>
                  <a:lnTo>
                    <a:pt x="932" y="12338"/>
                  </a:lnTo>
                  <a:lnTo>
                    <a:pt x="932" y="11540"/>
                  </a:lnTo>
                  <a:close/>
                  <a:moveTo>
                    <a:pt x="7204" y="11540"/>
                  </a:moveTo>
                  <a:lnTo>
                    <a:pt x="7204" y="12338"/>
                  </a:lnTo>
                  <a:lnTo>
                    <a:pt x="4545" y="12338"/>
                  </a:lnTo>
                  <a:lnTo>
                    <a:pt x="4545" y="11540"/>
                  </a:lnTo>
                  <a:close/>
                  <a:moveTo>
                    <a:pt x="2" y="1"/>
                  </a:moveTo>
                  <a:lnTo>
                    <a:pt x="0" y="13612"/>
                  </a:lnTo>
                  <a:lnTo>
                    <a:pt x="8160" y="13612"/>
                  </a:lnTo>
                  <a:lnTo>
                    <a:pt x="8160" y="11046"/>
                  </a:lnTo>
                  <a:cubicBezTo>
                    <a:pt x="7602" y="10987"/>
                    <a:pt x="7081" y="10805"/>
                    <a:pt x="6623" y="10528"/>
                  </a:cubicBezTo>
                  <a:lnTo>
                    <a:pt x="4545" y="10528"/>
                  </a:lnTo>
                  <a:lnTo>
                    <a:pt x="4545" y="9729"/>
                  </a:lnTo>
                  <a:lnTo>
                    <a:pt x="5694" y="9729"/>
                  </a:lnTo>
                  <a:cubicBezTo>
                    <a:pt x="5442" y="9436"/>
                    <a:pt x="5235" y="9106"/>
                    <a:pt x="5083" y="8745"/>
                  </a:cubicBezTo>
                  <a:lnTo>
                    <a:pt x="929" y="8745"/>
                  </a:lnTo>
                  <a:lnTo>
                    <a:pt x="929" y="7921"/>
                  </a:lnTo>
                  <a:lnTo>
                    <a:pt x="4792" y="7921"/>
                  </a:lnTo>
                  <a:cubicBezTo>
                    <a:pt x="4757" y="7717"/>
                    <a:pt x="4739" y="7505"/>
                    <a:pt x="4739" y="7291"/>
                  </a:cubicBezTo>
                  <a:cubicBezTo>
                    <a:pt x="4739" y="7173"/>
                    <a:pt x="4745" y="7053"/>
                    <a:pt x="4755" y="6937"/>
                  </a:cubicBezTo>
                  <a:lnTo>
                    <a:pt x="985" y="6937"/>
                  </a:lnTo>
                  <a:lnTo>
                    <a:pt x="985" y="2791"/>
                  </a:lnTo>
                  <a:lnTo>
                    <a:pt x="7177" y="2791"/>
                  </a:lnTo>
                  <a:lnTo>
                    <a:pt x="7177" y="3802"/>
                  </a:lnTo>
                  <a:cubicBezTo>
                    <a:pt x="7488" y="3676"/>
                    <a:pt x="7817" y="3593"/>
                    <a:pt x="8161" y="3557"/>
                  </a:cubicBezTo>
                  <a:lnTo>
                    <a:pt x="8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2673550" y="1903000"/>
              <a:ext cx="33125" cy="90575"/>
            </a:xfrm>
            <a:custGeom>
              <a:rect b="b" l="l" r="r" t="t"/>
              <a:pathLst>
                <a:path extrusionOk="0" h="3623" w="1325">
                  <a:moveTo>
                    <a:pt x="399" y="1"/>
                  </a:moveTo>
                  <a:cubicBezTo>
                    <a:pt x="145" y="437"/>
                    <a:pt x="1" y="943"/>
                    <a:pt x="1" y="1482"/>
                  </a:cubicBezTo>
                  <a:cubicBezTo>
                    <a:pt x="1" y="2322"/>
                    <a:pt x="351" y="3083"/>
                    <a:pt x="914" y="3623"/>
                  </a:cubicBezTo>
                  <a:lnTo>
                    <a:pt x="1325" y="2848"/>
                  </a:lnTo>
                  <a:lnTo>
                    <a:pt x="1325" y="1137"/>
                  </a:lnTo>
                  <a:lnTo>
                    <a:pt x="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54"/>
          <p:cNvGrpSpPr/>
          <p:nvPr/>
        </p:nvGrpSpPr>
        <p:grpSpPr>
          <a:xfrm>
            <a:off x="4025912" y="1495101"/>
            <a:ext cx="372655" cy="372791"/>
            <a:chOff x="3982912" y="1495101"/>
            <a:chExt cx="372655" cy="372791"/>
          </a:xfrm>
        </p:grpSpPr>
        <p:sp>
          <p:nvSpPr>
            <p:cNvPr id="1187" name="Google Shape;1187;p54"/>
            <p:cNvSpPr/>
            <p:nvPr/>
          </p:nvSpPr>
          <p:spPr>
            <a:xfrm>
              <a:off x="4038695" y="1822843"/>
              <a:ext cx="45076" cy="45048"/>
            </a:xfrm>
            <a:custGeom>
              <a:rect b="b" l="l" r="r" t="t"/>
              <a:pathLst>
                <a:path extrusionOk="0" h="1645" w="1646">
                  <a:moveTo>
                    <a:pt x="823" y="1"/>
                  </a:moveTo>
                  <a:cubicBezTo>
                    <a:pt x="369" y="1"/>
                    <a:pt x="0" y="368"/>
                    <a:pt x="0" y="822"/>
                  </a:cubicBezTo>
                  <a:cubicBezTo>
                    <a:pt x="0" y="1277"/>
                    <a:pt x="368" y="1644"/>
                    <a:pt x="823" y="1644"/>
                  </a:cubicBezTo>
                  <a:cubicBezTo>
                    <a:pt x="824" y="1644"/>
                    <a:pt x="825" y="1644"/>
                    <a:pt x="825" y="1644"/>
                  </a:cubicBezTo>
                  <a:cubicBezTo>
                    <a:pt x="1278" y="1644"/>
                    <a:pt x="1645" y="1276"/>
                    <a:pt x="1645" y="822"/>
                  </a:cubicBezTo>
                  <a:cubicBezTo>
                    <a:pt x="1645" y="368"/>
                    <a:pt x="1276"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4009092" y="1544832"/>
              <a:ext cx="104145" cy="77198"/>
            </a:xfrm>
            <a:custGeom>
              <a:rect b="b" l="l" r="r" t="t"/>
              <a:pathLst>
                <a:path extrusionOk="0" h="2819" w="3803">
                  <a:moveTo>
                    <a:pt x="1516" y="0"/>
                  </a:moveTo>
                  <a:lnTo>
                    <a:pt x="1516" y="876"/>
                  </a:lnTo>
                  <a:lnTo>
                    <a:pt x="1" y="876"/>
                  </a:lnTo>
                  <a:lnTo>
                    <a:pt x="1" y="1836"/>
                  </a:lnTo>
                  <a:lnTo>
                    <a:pt x="543" y="2819"/>
                  </a:lnTo>
                  <a:lnTo>
                    <a:pt x="3302" y="2819"/>
                  </a:lnTo>
                  <a:lnTo>
                    <a:pt x="3802" y="1842"/>
                  </a:lnTo>
                  <a:lnTo>
                    <a:pt x="3802" y="876"/>
                  </a:lnTo>
                  <a:lnTo>
                    <a:pt x="2314" y="876"/>
                  </a:lnTo>
                  <a:lnTo>
                    <a:pt x="2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4269413" y="1822843"/>
              <a:ext cx="45021" cy="45048"/>
            </a:xfrm>
            <a:custGeom>
              <a:rect b="b" l="l" r="r" t="t"/>
              <a:pathLst>
                <a:path extrusionOk="0" h="1645" w="1644">
                  <a:moveTo>
                    <a:pt x="821" y="1"/>
                  </a:moveTo>
                  <a:cubicBezTo>
                    <a:pt x="368" y="1"/>
                    <a:pt x="0" y="368"/>
                    <a:pt x="0" y="822"/>
                  </a:cubicBezTo>
                  <a:cubicBezTo>
                    <a:pt x="0" y="1277"/>
                    <a:pt x="368" y="1644"/>
                    <a:pt x="821" y="1644"/>
                  </a:cubicBezTo>
                  <a:cubicBezTo>
                    <a:pt x="1276" y="1644"/>
                    <a:pt x="1644" y="1277"/>
                    <a:pt x="1644" y="822"/>
                  </a:cubicBezTo>
                  <a:cubicBezTo>
                    <a:pt x="1644" y="368"/>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3982912" y="1691122"/>
              <a:ext cx="372655" cy="143415"/>
            </a:xfrm>
            <a:custGeom>
              <a:rect b="b" l="l" r="r" t="t"/>
              <a:pathLst>
                <a:path extrusionOk="0" h="5237" w="13608">
                  <a:moveTo>
                    <a:pt x="0" y="1"/>
                  </a:moveTo>
                  <a:lnTo>
                    <a:pt x="0" y="5237"/>
                  </a:lnTo>
                  <a:lnTo>
                    <a:pt x="1291" y="5237"/>
                  </a:lnTo>
                  <a:cubicBezTo>
                    <a:pt x="1469" y="4534"/>
                    <a:pt x="2104" y="4010"/>
                    <a:pt x="2860" y="4010"/>
                  </a:cubicBezTo>
                  <a:cubicBezTo>
                    <a:pt x="3617" y="4010"/>
                    <a:pt x="4252" y="4534"/>
                    <a:pt x="4429" y="5237"/>
                  </a:cubicBezTo>
                  <a:lnTo>
                    <a:pt x="9713" y="5237"/>
                  </a:lnTo>
                  <a:cubicBezTo>
                    <a:pt x="9891" y="4534"/>
                    <a:pt x="10528" y="4010"/>
                    <a:pt x="11282" y="4010"/>
                  </a:cubicBezTo>
                  <a:cubicBezTo>
                    <a:pt x="12037" y="4010"/>
                    <a:pt x="12674" y="4534"/>
                    <a:pt x="12851" y="5237"/>
                  </a:cubicBezTo>
                  <a:lnTo>
                    <a:pt x="13608" y="5237"/>
                  </a:lnTo>
                  <a:lnTo>
                    <a:pt x="13608" y="2657"/>
                  </a:lnTo>
                  <a:lnTo>
                    <a:pt x="6698" y="2657"/>
                  </a:lnTo>
                  <a:lnTo>
                    <a:pt x="6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188189" y="1691122"/>
              <a:ext cx="107130" cy="50991"/>
            </a:xfrm>
            <a:custGeom>
              <a:rect b="b" l="l" r="r" t="t"/>
              <a:pathLst>
                <a:path extrusionOk="0" h="1862" w="3912">
                  <a:moveTo>
                    <a:pt x="1" y="1"/>
                  </a:moveTo>
                  <a:lnTo>
                    <a:pt x="1" y="1861"/>
                  </a:lnTo>
                  <a:lnTo>
                    <a:pt x="3911" y="1861"/>
                  </a:lnTo>
                  <a:lnTo>
                    <a:pt x="2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4028754" y="1643801"/>
              <a:ext cx="67038" cy="25468"/>
            </a:xfrm>
            <a:custGeom>
              <a:rect b="b" l="l" r="r" t="t"/>
              <a:pathLst>
                <a:path extrusionOk="0" h="930" w="2448">
                  <a:moveTo>
                    <a:pt x="0" y="1"/>
                  </a:moveTo>
                  <a:lnTo>
                    <a:pt x="0" y="929"/>
                  </a:lnTo>
                  <a:lnTo>
                    <a:pt x="2447" y="929"/>
                  </a:lnTo>
                  <a:lnTo>
                    <a:pt x="2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4012268" y="1495101"/>
              <a:ext cx="98038" cy="49074"/>
            </a:xfrm>
            <a:custGeom>
              <a:rect b="b" l="l" r="r" t="t"/>
              <a:pathLst>
                <a:path extrusionOk="0" h="1792" w="3580">
                  <a:moveTo>
                    <a:pt x="1789" y="1"/>
                  </a:moveTo>
                  <a:cubicBezTo>
                    <a:pt x="802" y="1"/>
                    <a:pt x="0" y="804"/>
                    <a:pt x="0" y="1791"/>
                  </a:cubicBezTo>
                  <a:lnTo>
                    <a:pt x="798" y="1791"/>
                  </a:lnTo>
                  <a:cubicBezTo>
                    <a:pt x="795" y="1242"/>
                    <a:pt x="1241" y="797"/>
                    <a:pt x="1788" y="797"/>
                  </a:cubicBezTo>
                  <a:cubicBezTo>
                    <a:pt x="2335" y="797"/>
                    <a:pt x="2781" y="1242"/>
                    <a:pt x="2781" y="1791"/>
                  </a:cubicBezTo>
                  <a:lnTo>
                    <a:pt x="3580" y="1791"/>
                  </a:lnTo>
                  <a:cubicBezTo>
                    <a:pt x="3580" y="803"/>
                    <a:pt x="2775" y="1"/>
                    <a:pt x="1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54"/>
          <p:cNvGrpSpPr/>
          <p:nvPr/>
        </p:nvGrpSpPr>
        <p:grpSpPr>
          <a:xfrm>
            <a:off x="1062908" y="2092321"/>
            <a:ext cx="310053" cy="372682"/>
            <a:chOff x="1787900" y="2302575"/>
            <a:chExt cx="283050" cy="340225"/>
          </a:xfrm>
        </p:grpSpPr>
        <p:sp>
          <p:nvSpPr>
            <p:cNvPr id="1195" name="Google Shape;1195;p54"/>
            <p:cNvSpPr/>
            <p:nvPr/>
          </p:nvSpPr>
          <p:spPr>
            <a:xfrm>
              <a:off x="1841450" y="2397700"/>
              <a:ext cx="41775" cy="111000"/>
            </a:xfrm>
            <a:custGeom>
              <a:rect b="b" l="l" r="r" t="t"/>
              <a:pathLst>
                <a:path extrusionOk="0" h="4440" w="1671">
                  <a:moveTo>
                    <a:pt x="520" y="1"/>
                  </a:moveTo>
                  <a:cubicBezTo>
                    <a:pt x="192" y="537"/>
                    <a:pt x="1" y="1167"/>
                    <a:pt x="1" y="1841"/>
                  </a:cubicBezTo>
                  <a:cubicBezTo>
                    <a:pt x="1" y="2869"/>
                    <a:pt x="441" y="3795"/>
                    <a:pt x="1145" y="4439"/>
                  </a:cubicBezTo>
                  <a:lnTo>
                    <a:pt x="1670" y="3449"/>
                  </a:lnTo>
                  <a:lnTo>
                    <a:pt x="1670" y="1414"/>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1963575" y="2363050"/>
              <a:ext cx="53975" cy="146925"/>
            </a:xfrm>
            <a:custGeom>
              <a:rect b="b" l="l" r="r" t="t"/>
              <a:pathLst>
                <a:path extrusionOk="0" h="5877" w="2159">
                  <a:moveTo>
                    <a:pt x="0" y="0"/>
                  </a:moveTo>
                  <a:lnTo>
                    <a:pt x="0" y="2665"/>
                  </a:lnTo>
                  <a:lnTo>
                    <a:pt x="929" y="4329"/>
                  </a:lnTo>
                  <a:lnTo>
                    <a:pt x="929" y="5876"/>
                  </a:lnTo>
                  <a:cubicBezTo>
                    <a:pt x="1680" y="5236"/>
                    <a:pt x="2158" y="4284"/>
                    <a:pt x="2158" y="3222"/>
                  </a:cubicBezTo>
                  <a:cubicBezTo>
                    <a:pt x="2158" y="1770"/>
                    <a:pt x="1265" y="52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1866825" y="2355200"/>
              <a:ext cx="99725" cy="176350"/>
            </a:xfrm>
            <a:custGeom>
              <a:rect b="b" l="l" r="r" t="t"/>
              <a:pathLst>
                <a:path extrusionOk="0" h="7054" w="3989">
                  <a:moveTo>
                    <a:pt x="3987" y="4855"/>
                  </a:moveTo>
                  <a:lnTo>
                    <a:pt x="3988" y="4857"/>
                  </a:lnTo>
                  <a:lnTo>
                    <a:pt x="3988" y="4855"/>
                  </a:lnTo>
                  <a:close/>
                  <a:moveTo>
                    <a:pt x="2506" y="1"/>
                  </a:moveTo>
                  <a:cubicBezTo>
                    <a:pt x="1527" y="1"/>
                    <a:pt x="642" y="397"/>
                    <a:pt x="1" y="1039"/>
                  </a:cubicBezTo>
                  <a:lnTo>
                    <a:pt x="1450" y="2813"/>
                  </a:lnTo>
                  <a:lnTo>
                    <a:pt x="1450" y="5336"/>
                  </a:lnTo>
                  <a:lnTo>
                    <a:pt x="781" y="6604"/>
                  </a:lnTo>
                  <a:cubicBezTo>
                    <a:pt x="1289" y="6890"/>
                    <a:pt x="1876" y="7053"/>
                    <a:pt x="2500" y="7053"/>
                  </a:cubicBezTo>
                  <a:cubicBezTo>
                    <a:pt x="3026" y="7053"/>
                    <a:pt x="3526" y="6937"/>
                    <a:pt x="3974" y="6728"/>
                  </a:cubicBezTo>
                  <a:lnTo>
                    <a:pt x="3974" y="4855"/>
                  </a:lnTo>
                  <a:lnTo>
                    <a:pt x="3987" y="4855"/>
                  </a:lnTo>
                  <a:lnTo>
                    <a:pt x="3045" y="3173"/>
                  </a:lnTo>
                  <a:lnTo>
                    <a:pt x="3045" y="43"/>
                  </a:lnTo>
                  <a:cubicBezTo>
                    <a:pt x="2867" y="15"/>
                    <a:pt x="2689" y="1"/>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1787900" y="2302575"/>
              <a:ext cx="283050" cy="340225"/>
            </a:xfrm>
            <a:custGeom>
              <a:rect b="b" l="l" r="r" t="t"/>
              <a:pathLst>
                <a:path extrusionOk="0" h="13609" w="11322">
                  <a:moveTo>
                    <a:pt x="5665" y="1311"/>
                  </a:moveTo>
                  <a:cubicBezTo>
                    <a:pt x="8055" y="1311"/>
                    <a:pt x="10000" y="3256"/>
                    <a:pt x="10000" y="5646"/>
                  </a:cubicBezTo>
                  <a:cubicBezTo>
                    <a:pt x="10000" y="8034"/>
                    <a:pt x="8055" y="9979"/>
                    <a:pt x="5665" y="9979"/>
                  </a:cubicBezTo>
                  <a:cubicBezTo>
                    <a:pt x="3276" y="9979"/>
                    <a:pt x="1332" y="8034"/>
                    <a:pt x="1332" y="5646"/>
                  </a:cubicBezTo>
                  <a:cubicBezTo>
                    <a:pt x="1332" y="3256"/>
                    <a:pt x="3276" y="1311"/>
                    <a:pt x="5665" y="1311"/>
                  </a:cubicBezTo>
                  <a:close/>
                  <a:moveTo>
                    <a:pt x="5665" y="0"/>
                  </a:moveTo>
                  <a:cubicBezTo>
                    <a:pt x="4158" y="0"/>
                    <a:pt x="2742" y="582"/>
                    <a:pt x="1679" y="1638"/>
                  </a:cubicBezTo>
                  <a:cubicBezTo>
                    <a:pt x="615" y="2693"/>
                    <a:pt x="23" y="4103"/>
                    <a:pt x="11" y="5611"/>
                  </a:cubicBezTo>
                  <a:cubicBezTo>
                    <a:pt x="1" y="6965"/>
                    <a:pt x="514" y="8302"/>
                    <a:pt x="1497" y="9476"/>
                  </a:cubicBezTo>
                  <a:cubicBezTo>
                    <a:pt x="2358" y="10509"/>
                    <a:pt x="4836" y="12836"/>
                    <a:pt x="5665" y="13609"/>
                  </a:cubicBezTo>
                  <a:cubicBezTo>
                    <a:pt x="6475" y="12849"/>
                    <a:pt x="8866" y="10590"/>
                    <a:pt x="9830" y="9482"/>
                  </a:cubicBezTo>
                  <a:cubicBezTo>
                    <a:pt x="10509" y="8698"/>
                    <a:pt x="11321" y="7398"/>
                    <a:pt x="11321" y="5656"/>
                  </a:cubicBezTo>
                  <a:cubicBezTo>
                    <a:pt x="11321" y="2537"/>
                    <a:pt x="8784" y="0"/>
                    <a:pt x="5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54"/>
          <p:cNvGrpSpPr/>
          <p:nvPr/>
        </p:nvGrpSpPr>
        <p:grpSpPr>
          <a:xfrm>
            <a:off x="1063182" y="1495245"/>
            <a:ext cx="372107" cy="372792"/>
            <a:chOff x="1788150" y="1757500"/>
            <a:chExt cx="339700" cy="340325"/>
          </a:xfrm>
        </p:grpSpPr>
        <p:sp>
          <p:nvSpPr>
            <p:cNvPr id="1200" name="Google Shape;1200;p54"/>
            <p:cNvSpPr/>
            <p:nvPr/>
          </p:nvSpPr>
          <p:spPr>
            <a:xfrm>
              <a:off x="1810975" y="2038025"/>
              <a:ext cx="52950" cy="59800"/>
            </a:xfrm>
            <a:custGeom>
              <a:rect b="b" l="l" r="r" t="t"/>
              <a:pathLst>
                <a:path extrusionOk="0" h="2392" w="2118">
                  <a:moveTo>
                    <a:pt x="1" y="1"/>
                  </a:moveTo>
                  <a:lnTo>
                    <a:pt x="836" y="2392"/>
                  </a:lnTo>
                  <a:lnTo>
                    <a:pt x="2118" y="2392"/>
                  </a:lnTo>
                  <a:lnTo>
                    <a:pt x="12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039975" y="1766050"/>
              <a:ext cx="87875" cy="230375"/>
            </a:xfrm>
            <a:custGeom>
              <a:rect b="b" l="l" r="r" t="t"/>
              <a:pathLst>
                <a:path extrusionOk="0" h="9215" w="3515">
                  <a:moveTo>
                    <a:pt x="1" y="1"/>
                  </a:moveTo>
                  <a:lnTo>
                    <a:pt x="1" y="4202"/>
                  </a:lnTo>
                  <a:lnTo>
                    <a:pt x="1357" y="6625"/>
                  </a:lnTo>
                  <a:lnTo>
                    <a:pt x="1357" y="9214"/>
                  </a:lnTo>
                  <a:cubicBezTo>
                    <a:pt x="2666" y="8257"/>
                    <a:pt x="3515" y="6709"/>
                    <a:pt x="3515" y="4967"/>
                  </a:cubicBezTo>
                  <a:cubicBezTo>
                    <a:pt x="3515" y="2678"/>
                    <a:pt x="2046" y="72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1788150" y="1963550"/>
              <a:ext cx="53175" cy="57225"/>
            </a:xfrm>
            <a:custGeom>
              <a:rect b="b" l="l" r="r" t="t"/>
              <a:pathLst>
                <a:path extrusionOk="0" h="2289" w="2127">
                  <a:moveTo>
                    <a:pt x="799" y="1"/>
                  </a:moveTo>
                  <a:lnTo>
                    <a:pt x="799" y="692"/>
                  </a:lnTo>
                  <a:lnTo>
                    <a:pt x="1" y="692"/>
                  </a:lnTo>
                  <a:lnTo>
                    <a:pt x="1" y="1491"/>
                  </a:lnTo>
                  <a:lnTo>
                    <a:pt x="799" y="1491"/>
                  </a:lnTo>
                  <a:lnTo>
                    <a:pt x="799" y="2288"/>
                  </a:lnTo>
                  <a:lnTo>
                    <a:pt x="2127" y="2288"/>
                  </a:lnTo>
                  <a:lnTo>
                    <a:pt x="2127" y="2287"/>
                  </a:lnTo>
                  <a:lnTo>
                    <a:pt x="2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1898875" y="1757500"/>
              <a:ext cx="155050" cy="262700"/>
            </a:xfrm>
            <a:custGeom>
              <a:rect b="b" l="l" r="r" t="t"/>
              <a:pathLst>
                <a:path extrusionOk="0" h="10508" w="6202">
                  <a:moveTo>
                    <a:pt x="3879" y="0"/>
                  </a:moveTo>
                  <a:cubicBezTo>
                    <a:pt x="2349" y="0"/>
                    <a:pt x="970" y="647"/>
                    <a:pt x="0" y="1686"/>
                  </a:cubicBezTo>
                  <a:lnTo>
                    <a:pt x="2161" y="4338"/>
                  </a:lnTo>
                  <a:lnTo>
                    <a:pt x="2161" y="5506"/>
                  </a:lnTo>
                  <a:lnTo>
                    <a:pt x="3650" y="5506"/>
                  </a:lnTo>
                  <a:lnTo>
                    <a:pt x="3650" y="6806"/>
                  </a:lnTo>
                  <a:lnTo>
                    <a:pt x="4631" y="7791"/>
                  </a:lnTo>
                  <a:cubicBezTo>
                    <a:pt x="5042" y="8205"/>
                    <a:pt x="5268" y="8753"/>
                    <a:pt x="5268" y="9336"/>
                  </a:cubicBezTo>
                  <a:cubicBezTo>
                    <a:pt x="5268" y="9758"/>
                    <a:pt x="5150" y="10160"/>
                    <a:pt x="4930" y="10507"/>
                  </a:cubicBezTo>
                  <a:cubicBezTo>
                    <a:pt x="5376" y="10415"/>
                    <a:pt x="5803" y="10268"/>
                    <a:pt x="6202" y="10071"/>
                  </a:cubicBezTo>
                  <a:lnTo>
                    <a:pt x="6202" y="7178"/>
                  </a:lnTo>
                  <a:lnTo>
                    <a:pt x="4845" y="4755"/>
                  </a:lnTo>
                  <a:lnTo>
                    <a:pt x="4847" y="89"/>
                  </a:lnTo>
                  <a:cubicBezTo>
                    <a:pt x="4532" y="31"/>
                    <a:pt x="4208" y="0"/>
                    <a:pt x="3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1861900" y="1915075"/>
              <a:ext cx="108325" cy="151550"/>
            </a:xfrm>
            <a:custGeom>
              <a:rect b="b" l="l" r="r" t="t"/>
              <a:pathLst>
                <a:path extrusionOk="0" h="6062" w="4333">
                  <a:moveTo>
                    <a:pt x="3483" y="0"/>
                  </a:moveTo>
                  <a:lnTo>
                    <a:pt x="1" y="1947"/>
                  </a:lnTo>
                  <a:lnTo>
                    <a:pt x="1" y="4188"/>
                  </a:lnTo>
                  <a:lnTo>
                    <a:pt x="3478" y="6062"/>
                  </a:lnTo>
                  <a:lnTo>
                    <a:pt x="4333" y="6062"/>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1990100" y="1955975"/>
              <a:ext cx="21425" cy="70200"/>
            </a:xfrm>
            <a:custGeom>
              <a:rect b="b" l="l" r="r" t="t"/>
              <a:pathLst>
                <a:path extrusionOk="0" h="2808" w="857">
                  <a:moveTo>
                    <a:pt x="1" y="0"/>
                  </a:moveTo>
                  <a:lnTo>
                    <a:pt x="1" y="2807"/>
                  </a:lnTo>
                  <a:lnTo>
                    <a:pt x="422" y="2386"/>
                  </a:lnTo>
                  <a:cubicBezTo>
                    <a:pt x="711" y="2097"/>
                    <a:pt x="857" y="1706"/>
                    <a:pt x="826" y="1295"/>
                  </a:cubicBezTo>
                  <a:cubicBezTo>
                    <a:pt x="800" y="958"/>
                    <a:pt x="647" y="645"/>
                    <a:pt x="408" y="40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1863100" y="1815625"/>
              <a:ext cx="69900" cy="120150"/>
            </a:xfrm>
            <a:custGeom>
              <a:rect b="b" l="l" r="r" t="t"/>
              <a:pathLst>
                <a:path extrusionOk="0" h="4806" w="2796">
                  <a:moveTo>
                    <a:pt x="922" y="1"/>
                  </a:moveTo>
                  <a:cubicBezTo>
                    <a:pt x="341" y="851"/>
                    <a:pt x="1" y="1879"/>
                    <a:pt x="1" y="2985"/>
                  </a:cubicBezTo>
                  <a:cubicBezTo>
                    <a:pt x="1" y="3614"/>
                    <a:pt x="107" y="4225"/>
                    <a:pt x="319" y="4805"/>
                  </a:cubicBezTo>
                  <a:lnTo>
                    <a:pt x="2796" y="3421"/>
                  </a:lnTo>
                  <a:lnTo>
                    <a:pt x="2796" y="2299"/>
                  </a:lnTo>
                  <a:lnTo>
                    <a:pt x="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Clr>
                <a:schemeClr val="lt1"/>
              </a:buClr>
              <a:buSzPts val="1100"/>
              <a:buFont typeface="Arial"/>
              <a:buNone/>
            </a:pPr>
            <a:r>
              <a:rPr lang="en" sz="2000">
                <a:latin typeface="Antic Didone"/>
                <a:ea typeface="Antic Didone"/>
                <a:cs typeface="Antic Didone"/>
                <a:sym typeface="Antic Didone"/>
              </a:rPr>
              <a:t>Photo</a:t>
            </a:r>
            <a:endParaRPr sz="2000">
              <a:latin typeface="Antic Didone"/>
              <a:ea typeface="Antic Didone"/>
              <a:cs typeface="Antic Didone"/>
              <a:sym typeface="Antic Didone"/>
            </a:endParaRPr>
          </a:p>
          <a:p>
            <a:pPr indent="-304800" lvl="0" marL="457200" rtl="0" algn="l">
              <a:spcBef>
                <a:spcPts val="0"/>
              </a:spcBef>
              <a:spcAft>
                <a:spcPts val="0"/>
              </a:spcAft>
              <a:buSzPts val="1200"/>
              <a:buChar char="●"/>
            </a:pPr>
            <a:r>
              <a:rPr lang="en" u="sng">
                <a:solidFill>
                  <a:schemeClr val="hlink"/>
                </a:solidFill>
                <a:hlinkClick r:id="rId3"/>
              </a:rPr>
              <a:t>Dark bokeh background</a:t>
            </a:r>
            <a:endParaRPr/>
          </a:p>
          <a:p>
            <a:pPr indent="-304800" lvl="0" marL="457200" rtl="0" algn="l">
              <a:spcBef>
                <a:spcPts val="0"/>
              </a:spcBef>
              <a:spcAft>
                <a:spcPts val="0"/>
              </a:spcAft>
              <a:buSzPts val="1200"/>
              <a:buChar char="●"/>
            </a:pPr>
            <a:r>
              <a:rPr lang="en" u="sng">
                <a:solidFill>
                  <a:schemeClr val="hlink"/>
                </a:solidFill>
                <a:hlinkClick r:id="rId4"/>
              </a:rPr>
              <a:t>Close-up metallic grey background</a:t>
            </a:r>
            <a:endParaRPr/>
          </a:p>
          <a:p>
            <a:pPr indent="-304800" lvl="0" marL="457200" rtl="0" algn="l">
              <a:spcBef>
                <a:spcPts val="0"/>
              </a:spcBef>
              <a:spcAft>
                <a:spcPts val="0"/>
              </a:spcAft>
              <a:buSzPts val="1200"/>
              <a:buChar char="●"/>
            </a:pPr>
            <a:r>
              <a:rPr lang="en" u="sng">
                <a:solidFill>
                  <a:schemeClr val="hlink"/>
                </a:solidFill>
                <a:hlinkClick r:id="rId5"/>
              </a:rPr>
              <a:t>White bokeh lights on black background</a:t>
            </a:r>
            <a:endParaRPr/>
          </a:p>
          <a:p>
            <a:pPr indent="-304800" lvl="0" marL="457200" rtl="0" algn="l">
              <a:spcBef>
                <a:spcPts val="0"/>
              </a:spcBef>
              <a:spcAft>
                <a:spcPts val="0"/>
              </a:spcAft>
              <a:buSzPts val="1200"/>
              <a:buChar char="●"/>
            </a:pPr>
            <a:r>
              <a:rPr lang="en" u="sng">
                <a:solidFill>
                  <a:schemeClr val="hlink"/>
                </a:solidFill>
                <a:hlinkClick r:id="rId6"/>
              </a:rPr>
              <a:t>Abstract circular neon lights background</a:t>
            </a:r>
            <a:endParaRPr/>
          </a:p>
          <a:p>
            <a:pPr indent="-304800" lvl="0" marL="457200" rtl="0" algn="l">
              <a:spcBef>
                <a:spcPts val="0"/>
              </a:spcBef>
              <a:spcAft>
                <a:spcPts val="0"/>
              </a:spcAft>
              <a:buSzPts val="1200"/>
              <a:buChar char="●"/>
            </a:pPr>
            <a:r>
              <a:rPr lang="en" u="sng">
                <a:solidFill>
                  <a:schemeClr val="hlink"/>
                </a:solidFill>
                <a:hlinkClick r:id="rId7"/>
              </a:rPr>
              <a:t>Translucent light spots</a:t>
            </a:r>
            <a:endParaRPr/>
          </a:p>
          <a:p>
            <a:pPr indent="-304800" lvl="0" marL="457200" rtl="0" algn="l">
              <a:spcBef>
                <a:spcPts val="0"/>
              </a:spcBef>
              <a:spcAft>
                <a:spcPts val="0"/>
              </a:spcAft>
              <a:buSzPts val="1200"/>
              <a:buChar char="●"/>
            </a:pPr>
            <a:r>
              <a:rPr lang="en" u="sng">
                <a:solidFill>
                  <a:schemeClr val="hlink"/>
                </a:solidFill>
                <a:hlinkClick r:id="rId8"/>
              </a:rPr>
              <a:t>Illuminated blue bokeh on black background</a:t>
            </a:r>
            <a:endParaRPr/>
          </a:p>
          <a:p>
            <a:pPr indent="-304800" lvl="0" marL="457200" rtl="0" algn="l">
              <a:spcBef>
                <a:spcPts val="0"/>
              </a:spcBef>
              <a:spcAft>
                <a:spcPts val="0"/>
              </a:spcAft>
              <a:buSzPts val="1200"/>
              <a:buChar char="●"/>
            </a:pPr>
            <a:r>
              <a:rPr lang="en" u="sng">
                <a:solidFill>
                  <a:schemeClr val="hlink"/>
                </a:solidFill>
                <a:hlinkClick r:id="rId9"/>
              </a:rPr>
              <a:t>Glittering shine bulbs lights background</a:t>
            </a:r>
            <a:endParaRPr/>
          </a:p>
          <a:p>
            <a:pPr indent="-304800" lvl="0" marL="457200" rtl="0" algn="l">
              <a:spcBef>
                <a:spcPts val="0"/>
              </a:spcBef>
              <a:spcAft>
                <a:spcPts val="0"/>
              </a:spcAft>
              <a:buSzPts val="1200"/>
              <a:buChar char="●"/>
            </a:pPr>
            <a:r>
              <a:rPr lang="en" u="sng">
                <a:solidFill>
                  <a:schemeClr val="hlink"/>
                </a:solidFill>
                <a:hlinkClick r:id="rId10"/>
              </a:rPr>
              <a:t>Abstract bokeh background</a:t>
            </a:r>
            <a:endParaRPr/>
          </a:p>
          <a:p>
            <a:pPr indent="-304800" lvl="0" marL="457200" rtl="0" algn="l">
              <a:spcBef>
                <a:spcPts val="0"/>
              </a:spcBef>
              <a:spcAft>
                <a:spcPts val="0"/>
              </a:spcAft>
              <a:buSzPts val="1200"/>
              <a:buChar char="●"/>
            </a:pPr>
            <a:r>
              <a:rPr lang="en" u="sng">
                <a:solidFill>
                  <a:schemeClr val="hlink"/>
                </a:solidFill>
                <a:hlinkClick r:id="rId11"/>
              </a:rPr>
              <a:t>Christmas lights on black background</a:t>
            </a:r>
            <a:endParaRPr/>
          </a:p>
          <a:p>
            <a:pPr indent="-304800" lvl="0" marL="457200" rtl="0" algn="l">
              <a:spcBef>
                <a:spcPts val="0"/>
              </a:spcBef>
              <a:spcAft>
                <a:spcPts val="0"/>
              </a:spcAft>
              <a:buSzPts val="1200"/>
              <a:buChar char="●"/>
            </a:pPr>
            <a:r>
              <a:rPr lang="en" u="sng">
                <a:solidFill>
                  <a:schemeClr val="hlink"/>
                </a:solidFill>
                <a:hlinkClick r:id="rId12"/>
              </a:rPr>
              <a:t>Abstract bokeh background with colorful lights</a:t>
            </a:r>
            <a:endParaRPr/>
          </a:p>
          <a:p>
            <a:pPr indent="-304800" lvl="0" marL="457200" rtl="0" algn="l">
              <a:spcBef>
                <a:spcPts val="0"/>
              </a:spcBef>
              <a:spcAft>
                <a:spcPts val="0"/>
              </a:spcAft>
              <a:buSzPts val="1200"/>
              <a:buChar char="●"/>
            </a:pPr>
            <a:r>
              <a:rPr lang="en" u="sng">
                <a:solidFill>
                  <a:schemeClr val="hlink"/>
                </a:solidFill>
                <a:hlinkClick r:id="rId13"/>
              </a:rPr>
              <a:t>Diwali festival of lights tradition</a:t>
            </a:r>
            <a:endParaRPr/>
          </a:p>
          <a:p>
            <a:pPr indent="-304800" lvl="0" marL="457200" rtl="0" algn="l">
              <a:spcBef>
                <a:spcPts val="0"/>
              </a:spcBef>
              <a:spcAft>
                <a:spcPts val="0"/>
              </a:spcAft>
              <a:buSzPts val="1200"/>
              <a:buChar char="●"/>
            </a:pPr>
            <a:r>
              <a:rPr lang="en" u="sng">
                <a:solidFill>
                  <a:schemeClr val="hlink"/>
                </a:solidFill>
                <a:hlinkClick r:id="rId14"/>
              </a:rPr>
              <a:t>Effect of city lights at night</a:t>
            </a:r>
            <a:endParaRPr/>
          </a:p>
        </p:txBody>
      </p:sp>
      <p:sp>
        <p:nvSpPr>
          <p:cNvPr id="1212" name="Google Shape;1212;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218" name="Google Shape;1218;p56"/>
          <p:cNvSpPr txBox="1"/>
          <p:nvPr>
            <p:ph idx="1" type="body"/>
          </p:nvPr>
        </p:nvSpPr>
        <p:spPr>
          <a:xfrm>
            <a:off x="720000" y="1152475"/>
            <a:ext cx="385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lang="en" sz="2000">
                <a:latin typeface="Antic Didone"/>
                <a:ea typeface="Antic Didone"/>
                <a:cs typeface="Antic Didone"/>
                <a:sym typeface="Antic Didone"/>
              </a:rPr>
              <a:t>Vector</a:t>
            </a:r>
            <a:endParaRPr sz="2000">
              <a:latin typeface="Antic Didone"/>
              <a:ea typeface="Antic Didone"/>
              <a:cs typeface="Antic Didone"/>
              <a:sym typeface="Antic Didone"/>
            </a:endParaRPr>
          </a:p>
          <a:p>
            <a:pPr indent="-304800" lvl="0" marL="457200" rtl="0" algn="l">
              <a:spcBef>
                <a:spcPts val="0"/>
              </a:spcBef>
              <a:spcAft>
                <a:spcPts val="0"/>
              </a:spcAft>
              <a:buSzPts val="1200"/>
              <a:buChar char="●"/>
            </a:pPr>
            <a:r>
              <a:rPr lang="en" u="sng">
                <a:solidFill>
                  <a:schemeClr val="hlink"/>
                </a:solidFill>
                <a:hlinkClick r:id="rId3"/>
              </a:rPr>
              <a:t>Gradient golden luxury frame</a:t>
            </a:r>
            <a:endParaRPr/>
          </a:p>
          <a:p>
            <a:pPr indent="0" lvl="0" marL="0" rtl="0" algn="l">
              <a:spcBef>
                <a:spcPts val="1000"/>
              </a:spcBef>
              <a:spcAft>
                <a:spcPts val="0"/>
              </a:spcAft>
              <a:buNone/>
            </a:pPr>
            <a:r>
              <a:rPr lang="en" sz="2000">
                <a:latin typeface="Antic Didone"/>
                <a:ea typeface="Antic Didone"/>
                <a:cs typeface="Antic Didone"/>
                <a:sym typeface="Antic Didone"/>
              </a:rPr>
              <a:t>Photo</a:t>
            </a:r>
            <a:endParaRPr sz="2000">
              <a:latin typeface="Antic Didone"/>
              <a:ea typeface="Antic Didone"/>
              <a:cs typeface="Antic Didone"/>
              <a:sym typeface="Antic Didone"/>
            </a:endParaRPr>
          </a:p>
          <a:p>
            <a:pPr indent="-304800" lvl="0" marL="457200" rtl="0" algn="l">
              <a:spcBef>
                <a:spcPts val="0"/>
              </a:spcBef>
              <a:spcAft>
                <a:spcPts val="0"/>
              </a:spcAft>
              <a:buSzPts val="1200"/>
              <a:buChar char="●"/>
            </a:pPr>
            <a:r>
              <a:rPr lang="en" u="sng">
                <a:solidFill>
                  <a:schemeClr val="hlink"/>
                </a:solidFill>
                <a:hlinkClick r:id="rId4"/>
              </a:rPr>
              <a:t>Bokeh background in grey tones</a:t>
            </a:r>
            <a:endParaRPr/>
          </a:p>
          <a:p>
            <a:pPr indent="-304800" lvl="0" marL="457200" rtl="0" algn="l">
              <a:spcBef>
                <a:spcPts val="0"/>
              </a:spcBef>
              <a:spcAft>
                <a:spcPts val="0"/>
              </a:spcAft>
              <a:buSzPts val="1200"/>
              <a:buChar char="●"/>
            </a:pPr>
            <a:r>
              <a:rPr lang="en" u="sng">
                <a:solidFill>
                  <a:schemeClr val="hlink"/>
                </a:solidFill>
                <a:hlinkClick r:id="rId5"/>
              </a:rPr>
              <a:t>Realistic bokeh background</a:t>
            </a:r>
            <a:endParaRPr/>
          </a:p>
          <a:p>
            <a:pPr indent="-304800" lvl="0" marL="457200" rtl="0" algn="l">
              <a:spcBef>
                <a:spcPts val="0"/>
              </a:spcBef>
              <a:spcAft>
                <a:spcPts val="0"/>
              </a:spcAft>
              <a:buSzPts val="1200"/>
              <a:buChar char="●"/>
            </a:pPr>
            <a:r>
              <a:rPr lang="en" u="sng">
                <a:solidFill>
                  <a:schemeClr val="hlink"/>
                </a:solidFill>
                <a:hlinkClick r:id="rId6"/>
              </a:rPr>
              <a:t>Realistic bokeh background</a:t>
            </a:r>
            <a:endParaRPr/>
          </a:p>
          <a:p>
            <a:pPr indent="-304800" lvl="0" marL="457200" rtl="0" algn="l">
              <a:spcBef>
                <a:spcPts val="0"/>
              </a:spcBef>
              <a:spcAft>
                <a:spcPts val="0"/>
              </a:spcAft>
              <a:buSzPts val="1200"/>
              <a:buChar char="●"/>
            </a:pPr>
            <a:r>
              <a:rPr lang="en" u="sng">
                <a:solidFill>
                  <a:schemeClr val="hlink"/>
                </a:solidFill>
                <a:hlinkClick r:id="rId7"/>
              </a:rPr>
              <a:t>Black background with defocused glitter</a:t>
            </a:r>
            <a:endParaRPr/>
          </a:p>
          <a:p>
            <a:pPr indent="-304800" lvl="0" marL="457200" rtl="0" algn="l">
              <a:spcBef>
                <a:spcPts val="0"/>
              </a:spcBef>
              <a:spcAft>
                <a:spcPts val="0"/>
              </a:spcAft>
              <a:buSzPts val="1200"/>
              <a:buChar char="●"/>
            </a:pPr>
            <a:r>
              <a:rPr lang="en" u="sng">
                <a:solidFill>
                  <a:schemeClr val="hlink"/>
                </a:solidFill>
                <a:hlinkClick r:id="rId8"/>
              </a:rPr>
              <a:t>Realistic bokeh background</a:t>
            </a:r>
            <a:endParaRPr/>
          </a:p>
          <a:p>
            <a:pPr indent="-304800" lvl="0" marL="457200" rtl="0" algn="l">
              <a:spcBef>
                <a:spcPts val="0"/>
              </a:spcBef>
              <a:spcAft>
                <a:spcPts val="0"/>
              </a:spcAft>
              <a:buSzPts val="1200"/>
              <a:buChar char="●"/>
            </a:pPr>
            <a:r>
              <a:rPr lang="en" u="sng">
                <a:solidFill>
                  <a:schemeClr val="hlink"/>
                </a:solidFill>
                <a:hlinkClick r:id="rId9"/>
              </a:rPr>
              <a:t>Bokeh lights effect on dark background</a:t>
            </a:r>
            <a:endParaRPr/>
          </a:p>
          <a:p>
            <a:pPr indent="-304800" lvl="0" marL="457200" rtl="0" algn="l">
              <a:spcBef>
                <a:spcPts val="0"/>
              </a:spcBef>
              <a:spcAft>
                <a:spcPts val="0"/>
              </a:spcAft>
              <a:buSzPts val="1200"/>
              <a:buChar char="●"/>
            </a:pPr>
            <a:r>
              <a:rPr lang="en" u="sng">
                <a:solidFill>
                  <a:schemeClr val="hlink"/>
                </a:solidFill>
                <a:hlinkClick r:id="rId10"/>
              </a:rPr>
              <a:t>Blurred city lights</a:t>
            </a:r>
            <a:endParaRPr/>
          </a:p>
          <a:p>
            <a:pPr indent="-304800" lvl="0" marL="457200" rtl="0" algn="l">
              <a:spcBef>
                <a:spcPts val="0"/>
              </a:spcBef>
              <a:spcAft>
                <a:spcPts val="0"/>
              </a:spcAft>
              <a:buSzPts val="1200"/>
              <a:buChar char="●"/>
            </a:pPr>
            <a:r>
              <a:rPr lang="en" u="sng">
                <a:solidFill>
                  <a:schemeClr val="hlink"/>
                </a:solidFill>
                <a:hlinkClick r:id="rId11"/>
              </a:rPr>
              <a:t>Shimmering of azure light</a:t>
            </a:r>
            <a:endParaRPr/>
          </a:p>
          <a:p>
            <a:pPr indent="-304800" lvl="0" marL="457200" rtl="0" algn="l">
              <a:spcBef>
                <a:spcPts val="0"/>
              </a:spcBef>
              <a:spcAft>
                <a:spcPts val="0"/>
              </a:spcAft>
              <a:buSzPts val="1200"/>
              <a:buChar char="●"/>
            </a:pPr>
            <a:r>
              <a:rPr lang="en" u="sng">
                <a:solidFill>
                  <a:schemeClr val="hlink"/>
                </a:solidFill>
                <a:hlinkClick r:id="rId12"/>
              </a:rPr>
              <a:t>Bokeh lights effect wallpaper</a:t>
            </a:r>
            <a:endParaRPr/>
          </a:p>
        </p:txBody>
      </p:sp>
      <p:sp>
        <p:nvSpPr>
          <p:cNvPr id="1219" name="Google Shape;1219;p56"/>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u="sng">
                <a:hlinkClick r:id="rId13"/>
              </a:rPr>
              <a:t>Side view man sitting in coffee shop</a:t>
            </a:r>
            <a:endParaRPr/>
          </a:p>
          <a:p>
            <a:pPr indent="-304800" lvl="0" marL="457200" rtl="0" algn="l">
              <a:spcBef>
                <a:spcPts val="0"/>
              </a:spcBef>
              <a:spcAft>
                <a:spcPts val="0"/>
              </a:spcAft>
              <a:buSzPts val="1200"/>
              <a:buChar char="●"/>
            </a:pPr>
            <a:r>
              <a:rPr lang="en" u="sng">
                <a:solidFill>
                  <a:schemeClr val="hlink"/>
                </a:solidFill>
                <a:hlinkClick r:id="rId14"/>
              </a:rPr>
              <a:t>Medium shot woman posing indoors</a:t>
            </a:r>
            <a:endParaRPr/>
          </a:p>
          <a:p>
            <a:pPr indent="-304800" lvl="0" marL="457200" rtl="0" algn="l">
              <a:spcBef>
                <a:spcPts val="0"/>
              </a:spcBef>
              <a:spcAft>
                <a:spcPts val="0"/>
              </a:spcAft>
              <a:buSzPts val="1200"/>
              <a:buChar char="●"/>
            </a:pPr>
            <a:r>
              <a:rPr lang="en" u="sng">
                <a:solidFill>
                  <a:schemeClr val="hlink"/>
                </a:solidFill>
                <a:hlinkClick r:id="rId15"/>
              </a:rPr>
              <a:t>Silhouette of person in the city</a:t>
            </a:r>
            <a:endParaRPr/>
          </a:p>
          <a:p>
            <a:pPr indent="-304800" lvl="0" marL="457200" rtl="0" algn="l">
              <a:spcBef>
                <a:spcPts val="0"/>
              </a:spcBef>
              <a:spcAft>
                <a:spcPts val="0"/>
              </a:spcAft>
              <a:buSzPts val="1200"/>
              <a:buChar char="●"/>
            </a:pPr>
            <a:r>
              <a:rPr lang="en" u="sng">
                <a:solidFill>
                  <a:schemeClr val="hlink"/>
                </a:solidFill>
                <a:hlinkClick r:id="rId16"/>
              </a:rPr>
              <a:t>Young woman posing black and white medium shot</a:t>
            </a:r>
            <a:endParaRPr/>
          </a:p>
          <a:p>
            <a:pPr indent="-304800" lvl="0" marL="457200" rtl="0" algn="l">
              <a:spcBef>
                <a:spcPts val="0"/>
              </a:spcBef>
              <a:spcAft>
                <a:spcPts val="0"/>
              </a:spcAft>
              <a:buSzPts val="1200"/>
              <a:buChar char="●"/>
            </a:pPr>
            <a:r>
              <a:rPr lang="en" u="sng">
                <a:solidFill>
                  <a:schemeClr val="hlink"/>
                </a:solidFill>
                <a:hlinkClick r:id="rId17"/>
              </a:rPr>
              <a:t>Front view couple posing black and white</a:t>
            </a:r>
            <a:endParaRPr/>
          </a:p>
          <a:p>
            <a:pPr indent="-304800" lvl="0" marL="457200" rtl="0" algn="l">
              <a:spcBef>
                <a:spcPts val="0"/>
              </a:spcBef>
              <a:spcAft>
                <a:spcPts val="0"/>
              </a:spcAft>
              <a:buSzPts val="1200"/>
              <a:buChar char="●"/>
            </a:pPr>
            <a:r>
              <a:rPr lang="en" u="sng">
                <a:solidFill>
                  <a:schemeClr val="hlink"/>
                </a:solidFill>
                <a:hlinkClick r:id="rId18"/>
              </a:rPr>
              <a:t>Medium shot man posing black and white</a:t>
            </a:r>
            <a:endParaRPr/>
          </a:p>
          <a:p>
            <a:pPr indent="0" lvl="0" marL="0" rtl="0" algn="l">
              <a:spcBef>
                <a:spcPts val="1000"/>
              </a:spcBef>
              <a:spcAft>
                <a:spcPts val="0"/>
              </a:spcAft>
              <a:buNone/>
            </a:pPr>
            <a:r>
              <a:rPr lang="en" sz="2000">
                <a:latin typeface="Antic Didone"/>
                <a:ea typeface="Antic Didone"/>
                <a:cs typeface="Antic Didone"/>
                <a:sym typeface="Antic Didone"/>
              </a:rPr>
              <a:t>Icons</a:t>
            </a:r>
            <a:endParaRPr sz="2000">
              <a:latin typeface="Antic Didone"/>
              <a:ea typeface="Antic Didone"/>
              <a:cs typeface="Antic Didone"/>
              <a:sym typeface="Antic Didone"/>
            </a:endParaRPr>
          </a:p>
          <a:p>
            <a:pPr indent="-304800" lvl="0" marL="457200" rtl="0" algn="l">
              <a:spcBef>
                <a:spcPts val="0"/>
              </a:spcBef>
              <a:spcAft>
                <a:spcPts val="0"/>
              </a:spcAft>
              <a:buSzPts val="1200"/>
              <a:buChar char="●"/>
            </a:pPr>
            <a:r>
              <a:rPr lang="en" u="sng">
                <a:solidFill>
                  <a:schemeClr val="hlink"/>
                </a:solidFill>
                <a:hlinkClick r:id="rId19"/>
              </a:rPr>
              <a:t>Journalism filled icon pack</a:t>
            </a:r>
            <a:endParaRPr sz="2000">
              <a:latin typeface="Antic Didone"/>
              <a:ea typeface="Antic Didone"/>
              <a:cs typeface="Antic Didone"/>
              <a:sym typeface="Antic Dido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23" name="Shape 1223"/>
        <p:cNvGrpSpPr/>
        <p:nvPr/>
      </p:nvGrpSpPr>
      <p:grpSpPr>
        <a:xfrm>
          <a:off x="0" y="0"/>
          <a:ext cx="0" cy="0"/>
          <a:chOff x="0" y="0"/>
          <a:chExt cx="0" cy="0"/>
        </a:xfrm>
      </p:grpSpPr>
      <p:sp>
        <p:nvSpPr>
          <p:cNvPr id="1224" name="Google Shape;1224;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225" name="Google Shape;1225;p5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29" name="Shape 1229"/>
        <p:cNvGrpSpPr/>
        <p:nvPr/>
      </p:nvGrpSpPr>
      <p:grpSpPr>
        <a:xfrm>
          <a:off x="0" y="0"/>
          <a:ext cx="0" cy="0"/>
          <a:chOff x="0" y="0"/>
          <a:chExt cx="0" cy="0"/>
        </a:xfrm>
      </p:grpSpPr>
      <p:sp>
        <p:nvSpPr>
          <p:cNvPr id="1230" name="Google Shape;1230;p5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dk2"/>
                </a:solidFill>
                <a:hlinkClick action="ppaction://hlinksldjump" r:id="rId4">
                  <a:extLst>
                    <a:ext uri="{A12FA001-AC4F-418D-AE19-62706E023703}">
                      <ahyp:hlinkClr val="tx"/>
                    </a:ext>
                  </a:extLst>
                </a:hlinkClick>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231" name="Google Shape;1231;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5" name="Shape 1235"/>
        <p:cNvGrpSpPr/>
        <p:nvPr/>
      </p:nvGrpSpPr>
      <p:grpSpPr>
        <a:xfrm>
          <a:off x="0" y="0"/>
          <a:ext cx="0" cy="0"/>
          <a:chOff x="0" y="0"/>
          <a:chExt cx="0" cy="0"/>
        </a:xfrm>
      </p:grpSpPr>
      <p:sp>
        <p:nvSpPr>
          <p:cNvPr id="1236" name="Google Shape;1236;p5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Antic Didone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https://fonts.google.com/specimen/Antic+Didone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Assistant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https://fonts.google.com/specimen/Assistant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237" name="Google Shape;1237;p59"/>
          <p:cNvSpPr/>
          <p:nvPr/>
        </p:nvSpPr>
        <p:spPr>
          <a:xfrm>
            <a:off x="2583563"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9"/>
          <p:cNvSpPr/>
          <p:nvPr/>
        </p:nvSpPr>
        <p:spPr>
          <a:xfrm>
            <a:off x="3645382"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9"/>
          <p:cNvSpPr/>
          <p:nvPr/>
        </p:nvSpPr>
        <p:spPr>
          <a:xfrm>
            <a:off x="4707202" y="2947175"/>
            <a:ext cx="791400" cy="754200"/>
          </a:xfrm>
          <a:prstGeom prst="roundRect">
            <a:avLst>
              <a:gd fmla="val 16667" name="adj"/>
            </a:avLst>
          </a:prstGeom>
          <a:solidFill>
            <a:srgbClr val="18171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9"/>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241" name="Google Shape;1241;p59"/>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242" name="Google Shape;1242;p59"/>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#181716</a:t>
            </a:r>
            <a:endParaRPr sz="1000">
              <a:solidFill>
                <a:srgbClr val="FFFFFF"/>
              </a:solidFill>
            </a:endParaRPr>
          </a:p>
        </p:txBody>
      </p:sp>
      <p:sp>
        <p:nvSpPr>
          <p:cNvPr id="1243" name="Google Shape;1243;p59"/>
          <p:cNvSpPr/>
          <p:nvPr/>
        </p:nvSpPr>
        <p:spPr>
          <a:xfrm>
            <a:off x="5769038" y="2947175"/>
            <a:ext cx="791400" cy="754200"/>
          </a:xfrm>
          <a:prstGeom prst="roundRect">
            <a:avLst>
              <a:gd fmla="val 16667" name="adj"/>
            </a:avLst>
          </a:prstGeom>
          <a:solidFill>
            <a:srgbClr val="2A272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#2a2727</a:t>
            </a:r>
            <a:endParaRPr sz="1000">
              <a:solidFill>
                <a:srgbClr val="FFFFFF"/>
              </a:solidFill>
            </a:endParaRPr>
          </a:p>
        </p:txBody>
      </p:sp>
      <p:sp>
        <p:nvSpPr>
          <p:cNvPr id="1245" name="Google Shape;1245;p59"/>
          <p:cNvSpPr/>
          <p:nvPr/>
        </p:nvSpPr>
        <p:spPr>
          <a:xfrm>
            <a:off x="3114463" y="3878275"/>
            <a:ext cx="791400" cy="754200"/>
          </a:xfrm>
          <a:prstGeom prst="roundRect">
            <a:avLst>
              <a:gd fmla="val 16667" name="adj"/>
            </a:avLst>
          </a:prstGeom>
          <a:solidFill>
            <a:srgbClr val="3934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4176282" y="3878275"/>
            <a:ext cx="791400" cy="754200"/>
          </a:xfrm>
          <a:prstGeom prst="roundRect">
            <a:avLst>
              <a:gd fmla="val 16667" name="adj"/>
            </a:avLst>
          </a:prstGeom>
          <a:solidFill>
            <a:srgbClr val="453F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5238102" y="3878275"/>
            <a:ext cx="791400" cy="754200"/>
          </a:xfrm>
          <a:prstGeom prst="roundRect">
            <a:avLst>
              <a:gd fmla="val 16667" name="adj"/>
            </a:avLst>
          </a:prstGeom>
          <a:solidFill>
            <a:srgbClr val="5750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txBox="1"/>
          <p:nvPr/>
        </p:nvSpPr>
        <p:spPr>
          <a:xfrm>
            <a:off x="31144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#393433</a:t>
            </a:r>
            <a:endParaRPr sz="1000">
              <a:solidFill>
                <a:srgbClr val="FFFFFF"/>
              </a:solidFill>
            </a:endParaRPr>
          </a:p>
        </p:txBody>
      </p:sp>
      <p:sp>
        <p:nvSpPr>
          <p:cNvPr id="1249" name="Google Shape;1249;p59"/>
          <p:cNvSpPr txBox="1"/>
          <p:nvPr/>
        </p:nvSpPr>
        <p:spPr>
          <a:xfrm>
            <a:off x="41762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#453f3d</a:t>
            </a:r>
            <a:endParaRPr sz="1000">
              <a:solidFill>
                <a:srgbClr val="FFFFFF"/>
              </a:solidFill>
            </a:endParaRPr>
          </a:p>
        </p:txBody>
      </p:sp>
      <p:sp>
        <p:nvSpPr>
          <p:cNvPr id="1250" name="Google Shape;1250;p59"/>
          <p:cNvSpPr txBox="1"/>
          <p:nvPr/>
        </p:nvSpPr>
        <p:spPr>
          <a:xfrm>
            <a:off x="52381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#57504d</a:t>
            </a:r>
            <a:endParaRPr sz="1000">
              <a:solidFill>
                <a:srgbClr val="FFFFFF"/>
              </a:solidFill>
            </a:endParaRPr>
          </a:p>
        </p:txBody>
      </p:sp>
      <p:sp>
        <p:nvSpPr>
          <p:cNvPr id="1251" name="Google Shape;1251;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55" name="Shape 1255"/>
        <p:cNvGrpSpPr/>
        <p:nvPr/>
      </p:nvGrpSpPr>
      <p:grpSpPr>
        <a:xfrm>
          <a:off x="0" y="0"/>
          <a:ext cx="0" cy="0"/>
          <a:chOff x="0" y="0"/>
          <a:chExt cx="0" cy="0"/>
        </a:xfrm>
      </p:grpSpPr>
      <p:sp>
        <p:nvSpPr>
          <p:cNvPr id="1256" name="Google Shape;1256;p6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257" name="Google Shape;1257;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258" name="Google Shape;1258;p6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259" name="Google Shape;1259;p6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260" name="Google Shape;1260;p6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261" name="Google Shape;1261;p6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262" name="Google Shape;1262;p6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263" name="Google Shape;1263;p6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264" name="Google Shape;1264;p6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265" name="Google Shape;1265;p6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266" name="Google Shape;1266;p6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267" name="Google Shape;1267;p6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1" name="Shape 1271"/>
        <p:cNvGrpSpPr/>
        <p:nvPr/>
      </p:nvGrpSpPr>
      <p:grpSpPr>
        <a:xfrm>
          <a:off x="0" y="0"/>
          <a:ext cx="0" cy="0"/>
          <a:chOff x="0" y="0"/>
          <a:chExt cx="0" cy="0"/>
        </a:xfrm>
      </p:grpSpPr>
      <p:grpSp>
        <p:nvGrpSpPr>
          <p:cNvPr id="1272" name="Google Shape;1272;p61"/>
          <p:cNvGrpSpPr/>
          <p:nvPr/>
        </p:nvGrpSpPr>
        <p:grpSpPr>
          <a:xfrm>
            <a:off x="5048544" y="3019584"/>
            <a:ext cx="442841" cy="514271"/>
            <a:chOff x="4727025" y="1332775"/>
            <a:chExt cx="59900" cy="69625"/>
          </a:xfrm>
        </p:grpSpPr>
        <p:sp>
          <p:nvSpPr>
            <p:cNvPr id="1273" name="Google Shape;1273;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1"/>
          <p:cNvGrpSpPr/>
          <p:nvPr/>
        </p:nvGrpSpPr>
        <p:grpSpPr>
          <a:xfrm>
            <a:off x="5723860" y="2267072"/>
            <a:ext cx="500909" cy="500899"/>
            <a:chOff x="4820425" y="1329900"/>
            <a:chExt cx="70175" cy="70350"/>
          </a:xfrm>
        </p:grpSpPr>
        <p:sp>
          <p:nvSpPr>
            <p:cNvPr id="1276" name="Google Shape;1276;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61"/>
          <p:cNvGrpSpPr/>
          <p:nvPr/>
        </p:nvGrpSpPr>
        <p:grpSpPr>
          <a:xfrm>
            <a:off x="6376484" y="2278862"/>
            <a:ext cx="538135" cy="493119"/>
            <a:chOff x="4903200" y="1331525"/>
            <a:chExt cx="73575" cy="67425"/>
          </a:xfrm>
        </p:grpSpPr>
        <p:sp>
          <p:nvSpPr>
            <p:cNvPr id="1281" name="Google Shape;1281;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82" name="Google Shape;1282;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61"/>
          <p:cNvGrpSpPr/>
          <p:nvPr/>
        </p:nvGrpSpPr>
        <p:grpSpPr>
          <a:xfrm>
            <a:off x="5636435" y="3020840"/>
            <a:ext cx="544563" cy="511895"/>
            <a:chOff x="4815575" y="1416800"/>
            <a:chExt cx="73750" cy="71400"/>
          </a:xfrm>
        </p:grpSpPr>
        <p:sp>
          <p:nvSpPr>
            <p:cNvPr id="1284" name="Google Shape;1284;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61"/>
          <p:cNvGrpSpPr/>
          <p:nvPr/>
        </p:nvGrpSpPr>
        <p:grpSpPr>
          <a:xfrm>
            <a:off x="6333060" y="3020546"/>
            <a:ext cx="602914" cy="512477"/>
            <a:chOff x="4902475" y="1418875"/>
            <a:chExt cx="74500" cy="63775"/>
          </a:xfrm>
        </p:grpSpPr>
        <p:sp>
          <p:nvSpPr>
            <p:cNvPr id="1288" name="Google Shape;1288;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61"/>
          <p:cNvGrpSpPr/>
          <p:nvPr/>
        </p:nvGrpSpPr>
        <p:grpSpPr>
          <a:xfrm>
            <a:off x="5748932" y="3759785"/>
            <a:ext cx="515391" cy="525699"/>
            <a:chOff x="4818100" y="1507675"/>
            <a:chExt cx="71225" cy="71625"/>
          </a:xfrm>
        </p:grpSpPr>
        <p:sp>
          <p:nvSpPr>
            <p:cNvPr id="1291" name="Google Shape;1291;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1"/>
          <p:cNvGrpSpPr/>
          <p:nvPr/>
        </p:nvGrpSpPr>
        <p:grpSpPr>
          <a:xfrm>
            <a:off x="5087034" y="3781317"/>
            <a:ext cx="522956" cy="489869"/>
            <a:chOff x="4721450" y="1509475"/>
            <a:chExt cx="79350" cy="74325"/>
          </a:xfrm>
        </p:grpSpPr>
        <p:sp>
          <p:nvSpPr>
            <p:cNvPr id="1296" name="Google Shape;1296;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61"/>
          <p:cNvGrpSpPr/>
          <p:nvPr/>
        </p:nvGrpSpPr>
        <p:grpSpPr>
          <a:xfrm>
            <a:off x="6410277" y="3761069"/>
            <a:ext cx="525704" cy="535436"/>
            <a:chOff x="4906800" y="1507500"/>
            <a:chExt cx="70350" cy="71075"/>
          </a:xfrm>
        </p:grpSpPr>
        <p:sp>
          <p:nvSpPr>
            <p:cNvPr id="1301" name="Google Shape;1301;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61"/>
          <p:cNvGrpSpPr/>
          <p:nvPr/>
        </p:nvGrpSpPr>
        <p:grpSpPr>
          <a:xfrm>
            <a:off x="4443099" y="2267050"/>
            <a:ext cx="508054" cy="508095"/>
            <a:chOff x="3736598" y="2170606"/>
            <a:chExt cx="404889" cy="404889"/>
          </a:xfrm>
        </p:grpSpPr>
        <p:sp>
          <p:nvSpPr>
            <p:cNvPr id="1307" name="Google Shape;1307;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61"/>
          <p:cNvGrpSpPr/>
          <p:nvPr/>
        </p:nvGrpSpPr>
        <p:grpSpPr>
          <a:xfrm>
            <a:off x="3731139" y="2267145"/>
            <a:ext cx="575790" cy="507904"/>
            <a:chOff x="3161917" y="2170682"/>
            <a:chExt cx="458870" cy="404737"/>
          </a:xfrm>
        </p:grpSpPr>
        <p:sp>
          <p:nvSpPr>
            <p:cNvPr id="1312" name="Google Shape;1312;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13" name="Google Shape;1313;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61"/>
          <p:cNvGrpSpPr/>
          <p:nvPr/>
        </p:nvGrpSpPr>
        <p:grpSpPr>
          <a:xfrm>
            <a:off x="3758669" y="3027517"/>
            <a:ext cx="520730" cy="498567"/>
            <a:chOff x="3179914" y="2889488"/>
            <a:chExt cx="422876" cy="404911"/>
          </a:xfrm>
        </p:grpSpPr>
        <p:sp>
          <p:nvSpPr>
            <p:cNvPr id="1316" name="Google Shape;1316;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1"/>
          <p:cNvGrpSpPr/>
          <p:nvPr/>
        </p:nvGrpSpPr>
        <p:grpSpPr>
          <a:xfrm>
            <a:off x="4387349" y="3027477"/>
            <a:ext cx="516145" cy="498648"/>
            <a:chOff x="3729467" y="2889422"/>
            <a:chExt cx="419153" cy="404977"/>
          </a:xfrm>
        </p:grpSpPr>
        <p:sp>
          <p:nvSpPr>
            <p:cNvPr id="1323" name="Google Shape;1323;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 name="Google Shape;1330;p6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61"/>
          <p:cNvGrpSpPr/>
          <p:nvPr/>
        </p:nvGrpSpPr>
        <p:grpSpPr>
          <a:xfrm>
            <a:off x="7107677" y="2474362"/>
            <a:ext cx="166473" cy="141497"/>
            <a:chOff x="4660325" y="1866850"/>
            <a:chExt cx="68350" cy="58100"/>
          </a:xfrm>
        </p:grpSpPr>
        <p:sp>
          <p:nvSpPr>
            <p:cNvPr id="1335" name="Google Shape;1335;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61"/>
          <p:cNvGrpSpPr/>
          <p:nvPr/>
        </p:nvGrpSpPr>
        <p:grpSpPr>
          <a:xfrm>
            <a:off x="7417022" y="2500086"/>
            <a:ext cx="162515" cy="90049"/>
            <a:chOff x="4791775" y="1877500"/>
            <a:chExt cx="66725" cy="36975"/>
          </a:xfrm>
        </p:grpSpPr>
        <p:sp>
          <p:nvSpPr>
            <p:cNvPr id="1338" name="Google Shape;1338;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61"/>
          <p:cNvGrpSpPr/>
          <p:nvPr/>
        </p:nvGrpSpPr>
        <p:grpSpPr>
          <a:xfrm>
            <a:off x="7738734" y="2500086"/>
            <a:ext cx="144979" cy="90049"/>
            <a:chOff x="4923925" y="1877500"/>
            <a:chExt cx="59525" cy="36975"/>
          </a:xfrm>
        </p:grpSpPr>
        <p:sp>
          <p:nvSpPr>
            <p:cNvPr id="1341" name="Google Shape;1341;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61"/>
          <p:cNvGrpSpPr/>
          <p:nvPr/>
        </p:nvGrpSpPr>
        <p:grpSpPr>
          <a:xfrm>
            <a:off x="8033226" y="2482277"/>
            <a:ext cx="141447" cy="125667"/>
            <a:chOff x="5058450" y="1870100"/>
            <a:chExt cx="58075" cy="51600"/>
          </a:xfrm>
        </p:grpSpPr>
        <p:sp>
          <p:nvSpPr>
            <p:cNvPr id="1344" name="Google Shape;1344;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1"/>
          <p:cNvGrpSpPr/>
          <p:nvPr/>
        </p:nvGrpSpPr>
        <p:grpSpPr>
          <a:xfrm>
            <a:off x="7447741" y="2904685"/>
            <a:ext cx="101077" cy="107645"/>
            <a:chOff x="4811425" y="2065025"/>
            <a:chExt cx="41500" cy="44200"/>
          </a:xfrm>
        </p:grpSpPr>
        <p:sp>
          <p:nvSpPr>
            <p:cNvPr id="1347" name="Google Shape;1347;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1"/>
          <p:cNvGrpSpPr/>
          <p:nvPr/>
        </p:nvGrpSpPr>
        <p:grpSpPr>
          <a:xfrm>
            <a:off x="7740178" y="2904898"/>
            <a:ext cx="120867" cy="107218"/>
            <a:chOff x="4929875" y="2065025"/>
            <a:chExt cx="49625" cy="44025"/>
          </a:xfrm>
        </p:grpSpPr>
        <p:sp>
          <p:nvSpPr>
            <p:cNvPr id="1350" name="Google Shape;1350;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61"/>
          <p:cNvGrpSpPr/>
          <p:nvPr/>
        </p:nvGrpSpPr>
        <p:grpSpPr>
          <a:xfrm>
            <a:off x="8068847" y="2907912"/>
            <a:ext cx="70206" cy="101191"/>
            <a:chOff x="5083925" y="2066350"/>
            <a:chExt cx="28825" cy="41550"/>
          </a:xfrm>
        </p:grpSpPr>
        <p:sp>
          <p:nvSpPr>
            <p:cNvPr id="1353" name="Google Shape;1353;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61"/>
          <p:cNvGrpSpPr/>
          <p:nvPr/>
        </p:nvGrpSpPr>
        <p:grpSpPr>
          <a:xfrm>
            <a:off x="7100401" y="2923559"/>
            <a:ext cx="181026" cy="69896"/>
            <a:chOff x="4659775" y="2072775"/>
            <a:chExt cx="74325" cy="28700"/>
          </a:xfrm>
        </p:grpSpPr>
        <p:sp>
          <p:nvSpPr>
            <p:cNvPr id="1356" name="Google Shape;1356;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61"/>
          <p:cNvGrpSpPr/>
          <p:nvPr/>
        </p:nvGrpSpPr>
        <p:grpSpPr>
          <a:xfrm>
            <a:off x="8020257" y="2714124"/>
            <a:ext cx="167387" cy="89197"/>
            <a:chOff x="4662475" y="1976500"/>
            <a:chExt cx="68725" cy="36625"/>
          </a:xfrm>
        </p:grpSpPr>
        <p:sp>
          <p:nvSpPr>
            <p:cNvPr id="1360" name="Google Shape;1360;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61"/>
          <p:cNvGrpSpPr/>
          <p:nvPr/>
        </p:nvGrpSpPr>
        <p:grpSpPr>
          <a:xfrm>
            <a:off x="7717162" y="2717564"/>
            <a:ext cx="166899" cy="82317"/>
            <a:chOff x="4920150" y="1977875"/>
            <a:chExt cx="68525" cy="33800"/>
          </a:xfrm>
        </p:grpSpPr>
        <p:sp>
          <p:nvSpPr>
            <p:cNvPr id="1364" name="Google Shape;1364;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1"/>
          <p:cNvGrpSpPr/>
          <p:nvPr/>
        </p:nvGrpSpPr>
        <p:grpSpPr>
          <a:xfrm>
            <a:off x="7128319" y="3121482"/>
            <a:ext cx="125190" cy="127858"/>
            <a:chOff x="4676550" y="2160575"/>
            <a:chExt cx="51400" cy="52500"/>
          </a:xfrm>
        </p:grpSpPr>
        <p:sp>
          <p:nvSpPr>
            <p:cNvPr id="1368" name="Google Shape;1368;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61"/>
          <p:cNvGrpSpPr/>
          <p:nvPr/>
        </p:nvGrpSpPr>
        <p:grpSpPr>
          <a:xfrm>
            <a:off x="7425577" y="3128514"/>
            <a:ext cx="145405" cy="113794"/>
            <a:chOff x="4768325" y="2163475"/>
            <a:chExt cx="59700" cy="46725"/>
          </a:xfrm>
        </p:grpSpPr>
        <p:sp>
          <p:nvSpPr>
            <p:cNvPr id="1372" name="Google Shape;1372;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6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61"/>
          <p:cNvGrpSpPr/>
          <p:nvPr/>
        </p:nvGrpSpPr>
        <p:grpSpPr>
          <a:xfrm>
            <a:off x="7441895" y="3383608"/>
            <a:ext cx="112768" cy="106853"/>
            <a:chOff x="4768575" y="2253950"/>
            <a:chExt cx="46300" cy="43875"/>
          </a:xfrm>
        </p:grpSpPr>
        <p:sp>
          <p:nvSpPr>
            <p:cNvPr id="1381" name="Google Shape;1381;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61"/>
          <p:cNvGrpSpPr/>
          <p:nvPr/>
        </p:nvGrpSpPr>
        <p:grpSpPr>
          <a:xfrm>
            <a:off x="7741518" y="3872634"/>
            <a:ext cx="118187" cy="146246"/>
            <a:chOff x="4960900" y="2433225"/>
            <a:chExt cx="48525" cy="60050"/>
          </a:xfrm>
        </p:grpSpPr>
        <p:sp>
          <p:nvSpPr>
            <p:cNvPr id="1384" name="Google Shape;1384;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61"/>
          <p:cNvGrpSpPr/>
          <p:nvPr/>
        </p:nvGrpSpPr>
        <p:grpSpPr>
          <a:xfrm>
            <a:off x="7430083" y="4136695"/>
            <a:ext cx="136394" cy="143810"/>
            <a:chOff x="4854075" y="2527625"/>
            <a:chExt cx="56000" cy="59050"/>
          </a:xfrm>
        </p:grpSpPr>
        <p:sp>
          <p:nvSpPr>
            <p:cNvPr id="1387" name="Google Shape;1387;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6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61"/>
          <p:cNvGrpSpPr/>
          <p:nvPr/>
        </p:nvGrpSpPr>
        <p:grpSpPr>
          <a:xfrm>
            <a:off x="8054294" y="3600439"/>
            <a:ext cx="99312" cy="160797"/>
            <a:chOff x="5059700" y="2334775"/>
            <a:chExt cx="40775" cy="66025"/>
          </a:xfrm>
        </p:grpSpPr>
        <p:sp>
          <p:nvSpPr>
            <p:cNvPr id="1393" name="Google Shape;1393;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61"/>
          <p:cNvGrpSpPr/>
          <p:nvPr/>
        </p:nvGrpSpPr>
        <p:grpSpPr>
          <a:xfrm>
            <a:off x="8011458" y="3865571"/>
            <a:ext cx="184984" cy="160371"/>
            <a:chOff x="5037700" y="2430325"/>
            <a:chExt cx="75950" cy="65850"/>
          </a:xfrm>
        </p:grpSpPr>
        <p:sp>
          <p:nvSpPr>
            <p:cNvPr id="1403" name="Google Shape;1403;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61"/>
          <p:cNvGrpSpPr/>
          <p:nvPr/>
        </p:nvGrpSpPr>
        <p:grpSpPr>
          <a:xfrm>
            <a:off x="7430964" y="3632023"/>
            <a:ext cx="173014" cy="97629"/>
            <a:chOff x="4756975" y="2341800"/>
            <a:chExt cx="91975" cy="51925"/>
          </a:xfrm>
        </p:grpSpPr>
        <p:sp>
          <p:nvSpPr>
            <p:cNvPr id="1406" name="Google Shape;1406;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61"/>
          <p:cNvGrpSpPr/>
          <p:nvPr/>
        </p:nvGrpSpPr>
        <p:grpSpPr>
          <a:xfrm>
            <a:off x="7697901" y="4120720"/>
            <a:ext cx="212497" cy="175761"/>
            <a:chOff x="4943575" y="2516350"/>
            <a:chExt cx="98675" cy="81700"/>
          </a:xfrm>
        </p:grpSpPr>
        <p:sp>
          <p:nvSpPr>
            <p:cNvPr id="1427" name="Google Shape;1427;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1"/>
          <p:cNvGrpSpPr/>
          <p:nvPr/>
        </p:nvGrpSpPr>
        <p:grpSpPr>
          <a:xfrm>
            <a:off x="1955962" y="3346963"/>
            <a:ext cx="965351" cy="134611"/>
            <a:chOff x="4411970" y="2962952"/>
            <a:chExt cx="706544" cy="104212"/>
          </a:xfrm>
        </p:grpSpPr>
        <p:sp>
          <p:nvSpPr>
            <p:cNvPr id="1506" name="Google Shape;1506;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1"/>
          <p:cNvGrpSpPr/>
          <p:nvPr/>
        </p:nvGrpSpPr>
        <p:grpSpPr>
          <a:xfrm>
            <a:off x="1955962" y="2935877"/>
            <a:ext cx="960158" cy="289172"/>
            <a:chOff x="4411970" y="2726085"/>
            <a:chExt cx="643107" cy="193659"/>
          </a:xfrm>
        </p:grpSpPr>
        <p:sp>
          <p:nvSpPr>
            <p:cNvPr id="1511" name="Google Shape;1511;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61"/>
          <p:cNvGrpSpPr/>
          <p:nvPr/>
        </p:nvGrpSpPr>
        <p:grpSpPr>
          <a:xfrm>
            <a:off x="958854" y="3201987"/>
            <a:ext cx="833173" cy="259209"/>
            <a:chOff x="4411970" y="4340222"/>
            <a:chExt cx="779467" cy="242683"/>
          </a:xfrm>
        </p:grpSpPr>
        <p:sp>
          <p:nvSpPr>
            <p:cNvPr id="1515" name="Google Shape;1515;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61"/>
          <p:cNvGrpSpPr/>
          <p:nvPr/>
        </p:nvGrpSpPr>
        <p:grpSpPr>
          <a:xfrm>
            <a:off x="1955962" y="2597733"/>
            <a:ext cx="965160" cy="216230"/>
            <a:chOff x="4411970" y="2468674"/>
            <a:chExt cx="747317" cy="167425"/>
          </a:xfrm>
        </p:grpSpPr>
        <p:sp>
          <p:nvSpPr>
            <p:cNvPr id="1519" name="Google Shape;1519;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1"/>
          <p:cNvGrpSpPr/>
          <p:nvPr/>
        </p:nvGrpSpPr>
        <p:grpSpPr>
          <a:xfrm>
            <a:off x="954709" y="2502450"/>
            <a:ext cx="810451" cy="319148"/>
            <a:chOff x="4411970" y="3686602"/>
            <a:chExt cx="797845" cy="314215"/>
          </a:xfrm>
        </p:grpSpPr>
        <p:sp>
          <p:nvSpPr>
            <p:cNvPr id="1522" name="Google Shape;1522;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6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61"/>
          <p:cNvGrpSpPr/>
          <p:nvPr/>
        </p:nvGrpSpPr>
        <p:grpSpPr>
          <a:xfrm>
            <a:off x="954806" y="2256974"/>
            <a:ext cx="1970333" cy="208784"/>
            <a:chOff x="6336019" y="3733725"/>
            <a:chExt cx="2566206" cy="351310"/>
          </a:xfrm>
        </p:grpSpPr>
        <p:sp>
          <p:nvSpPr>
            <p:cNvPr id="1529" name="Google Shape;1529;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61"/>
          <p:cNvGrpSpPr/>
          <p:nvPr/>
        </p:nvGrpSpPr>
        <p:grpSpPr>
          <a:xfrm>
            <a:off x="1955962" y="3864529"/>
            <a:ext cx="946551" cy="153200"/>
            <a:chOff x="4404545" y="3301592"/>
            <a:chExt cx="782403" cy="129272"/>
          </a:xfrm>
        </p:grpSpPr>
        <p:sp>
          <p:nvSpPr>
            <p:cNvPr id="1534" name="Google Shape;1534;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1"/>
          <p:cNvGrpSpPr/>
          <p:nvPr/>
        </p:nvGrpSpPr>
        <p:grpSpPr>
          <a:xfrm>
            <a:off x="1955962" y="3603488"/>
            <a:ext cx="962257" cy="139127"/>
            <a:chOff x="4411970" y="3131459"/>
            <a:chExt cx="710520" cy="117397"/>
          </a:xfrm>
        </p:grpSpPr>
        <p:sp>
          <p:nvSpPr>
            <p:cNvPr id="1537" name="Google Shape;1537;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39" name="Google Shape;1539;p6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61"/>
          <p:cNvGrpSpPr/>
          <p:nvPr/>
        </p:nvGrpSpPr>
        <p:grpSpPr>
          <a:xfrm>
            <a:off x="956107" y="3538282"/>
            <a:ext cx="823838" cy="458988"/>
            <a:chOff x="4411970" y="1801825"/>
            <a:chExt cx="734586" cy="409262"/>
          </a:xfrm>
        </p:grpSpPr>
        <p:sp>
          <p:nvSpPr>
            <p:cNvPr id="1541" name="Google Shape;1541;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61"/>
          <p:cNvGrpSpPr/>
          <p:nvPr/>
        </p:nvGrpSpPr>
        <p:grpSpPr>
          <a:xfrm>
            <a:off x="956107" y="4086708"/>
            <a:ext cx="856348" cy="212039"/>
            <a:chOff x="4411970" y="2233974"/>
            <a:chExt cx="763574" cy="189068"/>
          </a:xfrm>
        </p:grpSpPr>
        <p:sp>
          <p:nvSpPr>
            <p:cNvPr id="1544" name="Google Shape;1544;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61"/>
          <p:cNvGrpSpPr/>
          <p:nvPr/>
        </p:nvGrpSpPr>
        <p:grpSpPr>
          <a:xfrm>
            <a:off x="3066303" y="2262044"/>
            <a:ext cx="511602" cy="511602"/>
            <a:chOff x="5681300" y="2527788"/>
            <a:chExt cx="805800" cy="805800"/>
          </a:xfrm>
        </p:grpSpPr>
        <p:sp>
          <p:nvSpPr>
            <p:cNvPr id="1547" name="Google Shape;1547;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1"/>
          <p:cNvGrpSpPr/>
          <p:nvPr/>
        </p:nvGrpSpPr>
        <p:grpSpPr>
          <a:xfrm>
            <a:off x="3063497" y="3028627"/>
            <a:ext cx="513021" cy="512935"/>
            <a:chOff x="4049800" y="640400"/>
            <a:chExt cx="858900" cy="858900"/>
          </a:xfrm>
        </p:grpSpPr>
        <p:sp>
          <p:nvSpPr>
            <p:cNvPr id="1550" name="Google Shape;1550;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61"/>
          <p:cNvGrpSpPr/>
          <p:nvPr/>
        </p:nvGrpSpPr>
        <p:grpSpPr>
          <a:xfrm>
            <a:off x="2980696" y="3680519"/>
            <a:ext cx="686489" cy="686585"/>
            <a:chOff x="5080188" y="927900"/>
            <a:chExt cx="961200" cy="961200"/>
          </a:xfrm>
        </p:grpSpPr>
        <p:sp>
          <p:nvSpPr>
            <p:cNvPr id="1553" name="Google Shape;1553;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61"/>
          <p:cNvGrpSpPr/>
          <p:nvPr/>
        </p:nvGrpSpPr>
        <p:grpSpPr>
          <a:xfrm>
            <a:off x="3763848" y="3773248"/>
            <a:ext cx="510373" cy="510937"/>
            <a:chOff x="7508249" y="1522825"/>
            <a:chExt cx="1326332" cy="1322987"/>
          </a:xfrm>
        </p:grpSpPr>
        <p:sp>
          <p:nvSpPr>
            <p:cNvPr id="1562" name="Google Shape;1562;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1"/>
          <p:cNvGrpSpPr/>
          <p:nvPr/>
        </p:nvGrpSpPr>
        <p:grpSpPr>
          <a:xfrm>
            <a:off x="4455441" y="3774653"/>
            <a:ext cx="492652" cy="503348"/>
            <a:chOff x="6039282" y="1042577"/>
            <a:chExt cx="734315" cy="731929"/>
          </a:xfrm>
        </p:grpSpPr>
        <p:sp>
          <p:nvSpPr>
            <p:cNvPr id="1573" name="Google Shape;1573;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1"/>
          <p:cNvGrpSpPr/>
          <p:nvPr/>
        </p:nvGrpSpPr>
        <p:grpSpPr>
          <a:xfrm>
            <a:off x="5095855" y="2270694"/>
            <a:ext cx="483304" cy="504902"/>
            <a:chOff x="1825800" y="1651625"/>
            <a:chExt cx="568125" cy="591775"/>
          </a:xfrm>
        </p:grpSpPr>
        <p:sp>
          <p:nvSpPr>
            <p:cNvPr id="1595" name="Google Shape;1595;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6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606" name="Google Shape;1606;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pSp>
        <p:nvGrpSpPr>
          <p:cNvPr id="1611" name="Google Shape;1611;p62"/>
          <p:cNvGrpSpPr/>
          <p:nvPr/>
        </p:nvGrpSpPr>
        <p:grpSpPr>
          <a:xfrm>
            <a:off x="722059" y="955168"/>
            <a:ext cx="2492868" cy="1379876"/>
            <a:chOff x="2654821" y="2311071"/>
            <a:chExt cx="2279715" cy="1262120"/>
          </a:xfrm>
        </p:grpSpPr>
        <p:grpSp>
          <p:nvGrpSpPr>
            <p:cNvPr id="1612" name="Google Shape;1612;p62"/>
            <p:cNvGrpSpPr/>
            <p:nvPr/>
          </p:nvGrpSpPr>
          <p:grpSpPr>
            <a:xfrm>
              <a:off x="4034269" y="2840745"/>
              <a:ext cx="40212" cy="36437"/>
              <a:chOff x="4293400" y="2574725"/>
              <a:chExt cx="84425" cy="80100"/>
            </a:xfrm>
          </p:grpSpPr>
          <p:sp>
            <p:nvSpPr>
              <p:cNvPr id="1613" name="Google Shape;1613;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14" name="Google Shape;1614;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2"/>
            <p:cNvGrpSpPr/>
            <p:nvPr/>
          </p:nvGrpSpPr>
          <p:grpSpPr>
            <a:xfrm>
              <a:off x="3894606" y="2334874"/>
              <a:ext cx="913198" cy="518984"/>
              <a:chOff x="4000175" y="1462675"/>
              <a:chExt cx="1917275" cy="1140875"/>
            </a:xfrm>
          </p:grpSpPr>
          <p:sp>
            <p:nvSpPr>
              <p:cNvPr id="1616" name="Google Shape;1616;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17" name="Google Shape;1617;p62"/>
              <p:cNvGrpSpPr/>
              <p:nvPr/>
            </p:nvGrpSpPr>
            <p:grpSpPr>
              <a:xfrm>
                <a:off x="4000175" y="1462675"/>
                <a:ext cx="1917275" cy="1140875"/>
                <a:chOff x="4000175" y="1462675"/>
                <a:chExt cx="1917275" cy="1140875"/>
              </a:xfrm>
            </p:grpSpPr>
            <p:sp>
              <p:nvSpPr>
                <p:cNvPr id="1618" name="Google Shape;1618;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19" name="Google Shape;1619;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3" name="Google Shape;1623;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4" name="Google Shape;1624;p62"/>
            <p:cNvGrpSpPr/>
            <p:nvPr/>
          </p:nvGrpSpPr>
          <p:grpSpPr>
            <a:xfrm>
              <a:off x="3875768" y="2846704"/>
              <a:ext cx="44796" cy="47366"/>
              <a:chOff x="3960625" y="2587825"/>
              <a:chExt cx="94050" cy="104125"/>
            </a:xfrm>
          </p:grpSpPr>
          <p:sp>
            <p:nvSpPr>
              <p:cNvPr id="1625" name="Google Shape;1625;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26" name="Google Shape;1626;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2"/>
            <p:cNvGrpSpPr/>
            <p:nvPr/>
          </p:nvGrpSpPr>
          <p:grpSpPr>
            <a:xfrm>
              <a:off x="3782759" y="2807162"/>
              <a:ext cx="82686" cy="85487"/>
              <a:chOff x="3765350" y="2500900"/>
              <a:chExt cx="173600" cy="187925"/>
            </a:xfrm>
          </p:grpSpPr>
          <p:sp>
            <p:nvSpPr>
              <p:cNvPr id="1628" name="Google Shape;1628;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29" name="Google Shape;1629;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62"/>
            <p:cNvGrpSpPr/>
            <p:nvPr/>
          </p:nvGrpSpPr>
          <p:grpSpPr>
            <a:xfrm>
              <a:off x="3775674" y="2798496"/>
              <a:ext cx="40545" cy="23564"/>
              <a:chOff x="3750475" y="2481850"/>
              <a:chExt cx="85125" cy="51800"/>
            </a:xfrm>
          </p:grpSpPr>
          <p:sp>
            <p:nvSpPr>
              <p:cNvPr id="1635" name="Google Shape;1635;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37" name="Google Shape;1637;p62"/>
            <p:cNvGrpSpPr/>
            <p:nvPr/>
          </p:nvGrpSpPr>
          <p:grpSpPr>
            <a:xfrm>
              <a:off x="3716946" y="2776024"/>
              <a:ext cx="81971" cy="76912"/>
              <a:chOff x="3627175" y="2432450"/>
              <a:chExt cx="172100" cy="169075"/>
            </a:xfrm>
          </p:grpSpPr>
          <p:sp>
            <p:nvSpPr>
              <p:cNvPr id="1638" name="Google Shape;1638;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40" name="Google Shape;1640;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41" name="Google Shape;1641;p62"/>
            <p:cNvGrpSpPr/>
            <p:nvPr/>
          </p:nvGrpSpPr>
          <p:grpSpPr>
            <a:xfrm>
              <a:off x="3685682" y="2845624"/>
              <a:ext cx="29311" cy="45055"/>
              <a:chOff x="3561536" y="2585450"/>
              <a:chExt cx="61539" cy="99045"/>
            </a:xfrm>
          </p:grpSpPr>
          <p:sp>
            <p:nvSpPr>
              <p:cNvPr id="1642" name="Google Shape;1642;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44" name="Google Shape;1644;p62"/>
            <p:cNvGrpSpPr/>
            <p:nvPr/>
          </p:nvGrpSpPr>
          <p:grpSpPr>
            <a:xfrm>
              <a:off x="3849905" y="2572252"/>
              <a:ext cx="74339" cy="119559"/>
              <a:chOff x="3906325" y="1984500"/>
              <a:chExt cx="156075" cy="262825"/>
            </a:xfrm>
          </p:grpSpPr>
          <p:sp>
            <p:nvSpPr>
              <p:cNvPr id="1645" name="Google Shape;1645;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46" name="Google Shape;1646;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62"/>
            <p:cNvGrpSpPr/>
            <p:nvPr/>
          </p:nvGrpSpPr>
          <p:grpSpPr>
            <a:xfrm>
              <a:off x="2654821" y="2414345"/>
              <a:ext cx="667570" cy="558731"/>
              <a:chOff x="1397225" y="1637375"/>
              <a:chExt cx="1401575" cy="1228250"/>
            </a:xfrm>
          </p:grpSpPr>
          <p:sp>
            <p:nvSpPr>
              <p:cNvPr id="1648" name="Google Shape;1648;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49" name="Google Shape;1649;p62"/>
              <p:cNvGrpSpPr/>
              <p:nvPr/>
            </p:nvGrpSpPr>
            <p:grpSpPr>
              <a:xfrm>
                <a:off x="1397225" y="1637375"/>
                <a:ext cx="1398775" cy="1228250"/>
                <a:chOff x="1397225" y="1637375"/>
                <a:chExt cx="1398775" cy="1228250"/>
              </a:xfrm>
            </p:grpSpPr>
            <p:sp>
              <p:nvSpPr>
                <p:cNvPr id="1650" name="Google Shape;1650;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2" name="Google Shape;1652;p62"/>
            <p:cNvGrpSpPr/>
            <p:nvPr/>
          </p:nvGrpSpPr>
          <p:grpSpPr>
            <a:xfrm>
              <a:off x="3230417" y="3103734"/>
              <a:ext cx="282982" cy="280332"/>
              <a:chOff x="2605700" y="3152850"/>
              <a:chExt cx="594125" cy="616250"/>
            </a:xfrm>
          </p:grpSpPr>
          <p:sp>
            <p:nvSpPr>
              <p:cNvPr id="1653" name="Google Shape;1653;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54" name="Google Shape;1654;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55" name="Google Shape;1655;p62"/>
            <p:cNvGrpSpPr/>
            <p:nvPr/>
          </p:nvGrpSpPr>
          <p:grpSpPr>
            <a:xfrm>
              <a:off x="3265985" y="3226989"/>
              <a:ext cx="87151" cy="346202"/>
              <a:chOff x="2680375" y="3423800"/>
              <a:chExt cx="182975" cy="761050"/>
            </a:xfrm>
          </p:grpSpPr>
          <p:sp>
            <p:nvSpPr>
              <p:cNvPr id="1656" name="Google Shape;1656;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57" name="Google Shape;1657;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62"/>
            <p:cNvGrpSpPr/>
            <p:nvPr/>
          </p:nvGrpSpPr>
          <p:grpSpPr>
            <a:xfrm>
              <a:off x="3855466" y="3289811"/>
              <a:ext cx="112514" cy="94210"/>
              <a:chOff x="3918000" y="3561900"/>
              <a:chExt cx="236225" cy="207100"/>
            </a:xfrm>
          </p:grpSpPr>
          <p:sp>
            <p:nvSpPr>
              <p:cNvPr id="1659" name="Google Shape;1659;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60" name="Google Shape;1660;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64" name="Google Shape;1664;p62"/>
            <p:cNvGrpSpPr/>
            <p:nvPr/>
          </p:nvGrpSpPr>
          <p:grpSpPr>
            <a:xfrm>
              <a:off x="2905224" y="2311071"/>
              <a:ext cx="596721" cy="528992"/>
              <a:chOff x="1922950" y="1410350"/>
              <a:chExt cx="1252825" cy="1162875"/>
            </a:xfrm>
          </p:grpSpPr>
          <p:sp>
            <p:nvSpPr>
              <p:cNvPr id="1665" name="Google Shape;1665;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81" name="Google Shape;1681;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01" name="Google Shape;1701;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2" name="Google Shape;1702;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3" name="Google Shape;1703;p62"/>
            <p:cNvGrpSpPr/>
            <p:nvPr/>
          </p:nvGrpSpPr>
          <p:grpSpPr>
            <a:xfrm>
              <a:off x="3280929" y="3294542"/>
              <a:ext cx="109894" cy="272224"/>
              <a:chOff x="2711750" y="3572300"/>
              <a:chExt cx="230725" cy="598425"/>
            </a:xfrm>
          </p:grpSpPr>
          <p:sp>
            <p:nvSpPr>
              <p:cNvPr id="1704" name="Google Shape;1704;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62"/>
            <p:cNvGrpSpPr/>
            <p:nvPr/>
          </p:nvGrpSpPr>
          <p:grpSpPr>
            <a:xfrm>
              <a:off x="3790439" y="2408636"/>
              <a:ext cx="73017" cy="75684"/>
              <a:chOff x="3781475" y="1624825"/>
              <a:chExt cx="153300" cy="166375"/>
            </a:xfrm>
          </p:grpSpPr>
          <p:sp>
            <p:nvSpPr>
              <p:cNvPr id="1708" name="Google Shape;1708;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62"/>
            <p:cNvGrpSpPr/>
            <p:nvPr/>
          </p:nvGrpSpPr>
          <p:grpSpPr>
            <a:xfrm>
              <a:off x="4403342" y="3107749"/>
              <a:ext cx="316680" cy="101374"/>
              <a:chOff x="5068275" y="3161675"/>
              <a:chExt cx="664875" cy="222850"/>
            </a:xfrm>
          </p:grpSpPr>
          <p:sp>
            <p:nvSpPr>
              <p:cNvPr id="1720" name="Google Shape;1720;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3" name="Google Shape;1753;p62"/>
            <p:cNvGrpSpPr/>
            <p:nvPr/>
          </p:nvGrpSpPr>
          <p:grpSpPr>
            <a:xfrm>
              <a:off x="3697513" y="2707266"/>
              <a:ext cx="59549" cy="79733"/>
              <a:chOff x="3586375" y="2281300"/>
              <a:chExt cx="125025" cy="175275"/>
            </a:xfrm>
          </p:grpSpPr>
          <p:sp>
            <p:nvSpPr>
              <p:cNvPr id="1754" name="Google Shape;1754;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62"/>
            <p:cNvGrpSpPr/>
            <p:nvPr/>
          </p:nvGrpSpPr>
          <p:grpSpPr>
            <a:xfrm>
              <a:off x="4513224" y="3221724"/>
              <a:ext cx="274563" cy="280321"/>
              <a:chOff x="5298975" y="3412225"/>
              <a:chExt cx="576450" cy="616225"/>
            </a:xfrm>
          </p:grpSpPr>
          <p:sp>
            <p:nvSpPr>
              <p:cNvPr id="1758" name="Google Shape;1758;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9" name="Google Shape;1759;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62"/>
            <p:cNvGrpSpPr/>
            <p:nvPr/>
          </p:nvGrpSpPr>
          <p:grpSpPr>
            <a:xfrm>
              <a:off x="4824403" y="3421846"/>
              <a:ext cx="110132" cy="130647"/>
              <a:chOff x="5952300" y="3852150"/>
              <a:chExt cx="231225" cy="287200"/>
            </a:xfrm>
          </p:grpSpPr>
          <p:sp>
            <p:nvSpPr>
              <p:cNvPr id="1761" name="Google Shape;1761;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1" name="Google Shape;1771;p62"/>
            <p:cNvGrpSpPr/>
            <p:nvPr/>
          </p:nvGrpSpPr>
          <p:grpSpPr>
            <a:xfrm>
              <a:off x="4295710" y="3079670"/>
              <a:ext cx="14968" cy="27135"/>
              <a:chOff x="4842300" y="3099950"/>
              <a:chExt cx="31425" cy="59650"/>
            </a:xfrm>
          </p:grpSpPr>
          <p:sp>
            <p:nvSpPr>
              <p:cNvPr id="1772" name="Google Shape;1772;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62"/>
            <p:cNvGrpSpPr/>
            <p:nvPr/>
          </p:nvGrpSpPr>
          <p:grpSpPr>
            <a:xfrm>
              <a:off x="3831056" y="2816010"/>
              <a:ext cx="37378" cy="27612"/>
              <a:chOff x="3866750" y="2520350"/>
              <a:chExt cx="78475" cy="60700"/>
            </a:xfrm>
          </p:grpSpPr>
          <p:sp>
            <p:nvSpPr>
              <p:cNvPr id="1785" name="Google Shape;1785;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6" name="Google Shape;1806;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8" name="Google Shape;1818;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62"/>
            <p:cNvGrpSpPr/>
            <p:nvPr/>
          </p:nvGrpSpPr>
          <p:grpSpPr>
            <a:xfrm>
              <a:off x="3632736" y="3051591"/>
              <a:ext cx="63288" cy="45217"/>
              <a:chOff x="3450375" y="3038225"/>
              <a:chExt cx="132875" cy="99400"/>
            </a:xfrm>
          </p:grpSpPr>
          <p:sp>
            <p:nvSpPr>
              <p:cNvPr id="1832" name="Google Shape;1832;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3" name="Google Shape;1843;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3" name="Google Shape;1853;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9" name="Google Shape;1859;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62"/>
          <p:cNvGrpSpPr/>
          <p:nvPr/>
        </p:nvGrpSpPr>
        <p:grpSpPr>
          <a:xfrm>
            <a:off x="719116" y="2850945"/>
            <a:ext cx="2622876" cy="1333540"/>
            <a:chOff x="238125" y="1038125"/>
            <a:chExt cx="7146800" cy="3633625"/>
          </a:xfrm>
        </p:grpSpPr>
        <p:sp>
          <p:nvSpPr>
            <p:cNvPr id="1870" name="Google Shape;1870;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62"/>
          <p:cNvGrpSpPr/>
          <p:nvPr/>
        </p:nvGrpSpPr>
        <p:grpSpPr>
          <a:xfrm>
            <a:off x="5834044" y="993055"/>
            <a:ext cx="2590840" cy="1380235"/>
            <a:chOff x="233350" y="949250"/>
            <a:chExt cx="7137300" cy="3802300"/>
          </a:xfrm>
        </p:grpSpPr>
        <p:sp>
          <p:nvSpPr>
            <p:cNvPr id="3443" name="Google Shape;3443;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62"/>
          <p:cNvGrpSpPr/>
          <p:nvPr/>
        </p:nvGrpSpPr>
        <p:grpSpPr>
          <a:xfrm>
            <a:off x="7648473" y="3037828"/>
            <a:ext cx="104231" cy="320340"/>
            <a:chOff x="7564426" y="3224343"/>
            <a:chExt cx="119985" cy="368801"/>
          </a:xfrm>
        </p:grpSpPr>
        <p:sp>
          <p:nvSpPr>
            <p:cNvPr id="3495" name="Google Shape;3495;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62"/>
          <p:cNvGrpSpPr/>
          <p:nvPr/>
        </p:nvGrpSpPr>
        <p:grpSpPr>
          <a:xfrm>
            <a:off x="7347962" y="3031929"/>
            <a:ext cx="189489" cy="332132"/>
            <a:chOff x="8370831" y="3202002"/>
            <a:chExt cx="218129" cy="382376"/>
          </a:xfrm>
        </p:grpSpPr>
        <p:sp>
          <p:nvSpPr>
            <p:cNvPr id="3498" name="Google Shape;3498;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62"/>
          <p:cNvGrpSpPr/>
          <p:nvPr/>
        </p:nvGrpSpPr>
        <p:grpSpPr>
          <a:xfrm>
            <a:off x="8071351" y="3443061"/>
            <a:ext cx="309429" cy="267000"/>
            <a:chOff x="6742064" y="3750480"/>
            <a:chExt cx="399315" cy="344560"/>
          </a:xfrm>
        </p:grpSpPr>
        <p:sp>
          <p:nvSpPr>
            <p:cNvPr id="3501" name="Google Shape;3501;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62"/>
          <p:cNvGrpSpPr/>
          <p:nvPr/>
        </p:nvGrpSpPr>
        <p:grpSpPr>
          <a:xfrm>
            <a:off x="7610370" y="3794109"/>
            <a:ext cx="180437" cy="281608"/>
            <a:chOff x="7248525" y="3739696"/>
            <a:chExt cx="230531" cy="359790"/>
          </a:xfrm>
        </p:grpSpPr>
        <p:sp>
          <p:nvSpPr>
            <p:cNvPr id="3504" name="Google Shape;3504;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62"/>
          <p:cNvGrpSpPr/>
          <p:nvPr/>
        </p:nvGrpSpPr>
        <p:grpSpPr>
          <a:xfrm>
            <a:off x="7856289" y="3437333"/>
            <a:ext cx="162896" cy="278710"/>
            <a:chOff x="7601242" y="3729267"/>
            <a:chExt cx="222566" cy="380803"/>
          </a:xfrm>
        </p:grpSpPr>
        <p:sp>
          <p:nvSpPr>
            <p:cNvPr id="3507" name="Google Shape;3507;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6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62"/>
          <p:cNvGrpSpPr/>
          <p:nvPr/>
        </p:nvGrpSpPr>
        <p:grpSpPr>
          <a:xfrm>
            <a:off x="7345935" y="3438473"/>
            <a:ext cx="193543" cy="275990"/>
            <a:chOff x="8304647" y="3738687"/>
            <a:chExt cx="225076" cy="320956"/>
          </a:xfrm>
        </p:grpSpPr>
        <p:sp>
          <p:nvSpPr>
            <p:cNvPr id="3511" name="Google Shape;3511;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62"/>
          <p:cNvGrpSpPr/>
          <p:nvPr/>
        </p:nvGrpSpPr>
        <p:grpSpPr>
          <a:xfrm>
            <a:off x="7618427" y="3438473"/>
            <a:ext cx="178492" cy="275990"/>
            <a:chOff x="8615101" y="3738687"/>
            <a:chExt cx="207573" cy="320956"/>
          </a:xfrm>
        </p:grpSpPr>
        <p:sp>
          <p:nvSpPr>
            <p:cNvPr id="3515" name="Google Shape;3515;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6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62"/>
          <p:cNvGrpSpPr/>
          <p:nvPr/>
        </p:nvGrpSpPr>
        <p:grpSpPr>
          <a:xfrm>
            <a:off x="6013132" y="3559961"/>
            <a:ext cx="557671" cy="511283"/>
            <a:chOff x="6015419" y="3716859"/>
            <a:chExt cx="557671" cy="511283"/>
          </a:xfrm>
        </p:grpSpPr>
        <p:sp>
          <p:nvSpPr>
            <p:cNvPr id="3520" name="Google Shape;3520;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62"/>
            <p:cNvGrpSpPr/>
            <p:nvPr/>
          </p:nvGrpSpPr>
          <p:grpSpPr>
            <a:xfrm>
              <a:off x="6036094" y="3716980"/>
              <a:ext cx="529860" cy="510468"/>
              <a:chOff x="6036094" y="3716980"/>
              <a:chExt cx="529860" cy="510468"/>
            </a:xfrm>
          </p:grpSpPr>
          <p:sp>
            <p:nvSpPr>
              <p:cNvPr id="3522" name="Google Shape;3522;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2" name="Google Shape;3532;p62"/>
          <p:cNvGrpSpPr/>
          <p:nvPr/>
        </p:nvGrpSpPr>
        <p:grpSpPr>
          <a:xfrm>
            <a:off x="6642017" y="2916730"/>
            <a:ext cx="576302" cy="511871"/>
            <a:chOff x="6644304" y="3073628"/>
            <a:chExt cx="576302" cy="511871"/>
          </a:xfrm>
        </p:grpSpPr>
        <p:sp>
          <p:nvSpPr>
            <p:cNvPr id="3533" name="Google Shape;3533;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62"/>
            <p:cNvGrpSpPr/>
            <p:nvPr/>
          </p:nvGrpSpPr>
          <p:grpSpPr>
            <a:xfrm>
              <a:off x="6712169" y="3085440"/>
              <a:ext cx="481622" cy="494913"/>
              <a:chOff x="6712169" y="3085440"/>
              <a:chExt cx="481622" cy="494913"/>
            </a:xfrm>
          </p:grpSpPr>
          <p:sp>
            <p:nvSpPr>
              <p:cNvPr id="3535" name="Google Shape;3535;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0" name="Google Shape;3540;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3" name="Google Shape;3543;p6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4" name="Google Shape;3544;p62"/>
          <p:cNvGrpSpPr/>
          <p:nvPr/>
        </p:nvGrpSpPr>
        <p:grpSpPr>
          <a:xfrm>
            <a:off x="6649868" y="3559725"/>
            <a:ext cx="560631" cy="511352"/>
            <a:chOff x="6652154" y="3716623"/>
            <a:chExt cx="560631" cy="511352"/>
          </a:xfrm>
        </p:grpSpPr>
        <p:sp>
          <p:nvSpPr>
            <p:cNvPr id="3545" name="Google Shape;3545;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6" name="Google Shape;3546;p62"/>
            <p:cNvGrpSpPr/>
            <p:nvPr/>
          </p:nvGrpSpPr>
          <p:grpSpPr>
            <a:xfrm>
              <a:off x="6669657" y="3716715"/>
              <a:ext cx="466779" cy="464290"/>
              <a:chOff x="6669657" y="3716715"/>
              <a:chExt cx="466779" cy="464290"/>
            </a:xfrm>
          </p:grpSpPr>
          <p:sp>
            <p:nvSpPr>
              <p:cNvPr id="3547" name="Google Shape;3547;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62"/>
          <p:cNvGrpSpPr/>
          <p:nvPr/>
        </p:nvGrpSpPr>
        <p:grpSpPr>
          <a:xfrm>
            <a:off x="7843959" y="3841134"/>
            <a:ext cx="187557" cy="187557"/>
            <a:chOff x="8565775" y="671075"/>
            <a:chExt cx="441000" cy="441000"/>
          </a:xfrm>
        </p:grpSpPr>
        <p:sp>
          <p:nvSpPr>
            <p:cNvPr id="3561" name="Google Shape;3561;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6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5" name="Google Shape;3565;p62"/>
          <p:cNvGrpSpPr/>
          <p:nvPr/>
        </p:nvGrpSpPr>
        <p:grpSpPr>
          <a:xfrm>
            <a:off x="5997814" y="2919352"/>
            <a:ext cx="587871" cy="512373"/>
            <a:chOff x="6000100" y="3076250"/>
            <a:chExt cx="587871" cy="512373"/>
          </a:xfrm>
        </p:grpSpPr>
        <p:sp>
          <p:nvSpPr>
            <p:cNvPr id="3566" name="Google Shape;3566;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7" name="Google Shape;3567;p62"/>
            <p:cNvGrpSpPr/>
            <p:nvPr/>
          </p:nvGrpSpPr>
          <p:grpSpPr>
            <a:xfrm>
              <a:off x="6031360" y="3076713"/>
              <a:ext cx="539107" cy="480965"/>
              <a:chOff x="6031360" y="3076713"/>
              <a:chExt cx="539107" cy="480965"/>
            </a:xfrm>
          </p:grpSpPr>
          <p:sp>
            <p:nvSpPr>
              <p:cNvPr id="3568" name="Google Shape;3568;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5" name="Google Shape;3575;p62"/>
          <p:cNvGrpSpPr/>
          <p:nvPr/>
        </p:nvGrpSpPr>
        <p:grpSpPr>
          <a:xfrm>
            <a:off x="3369305" y="938716"/>
            <a:ext cx="2310381" cy="1488888"/>
            <a:chOff x="229225" y="549050"/>
            <a:chExt cx="7161750" cy="4615275"/>
          </a:xfrm>
        </p:grpSpPr>
        <p:sp>
          <p:nvSpPr>
            <p:cNvPr id="3576" name="Google Shape;3576;p6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62"/>
          <p:cNvGrpSpPr/>
          <p:nvPr/>
        </p:nvGrpSpPr>
        <p:grpSpPr>
          <a:xfrm>
            <a:off x="3514723" y="2830563"/>
            <a:ext cx="2310282" cy="1374222"/>
            <a:chOff x="238125" y="732525"/>
            <a:chExt cx="7130500" cy="4241425"/>
          </a:xfrm>
        </p:grpSpPr>
        <p:sp>
          <p:nvSpPr>
            <p:cNvPr id="3694" name="Google Shape;3694;p6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6"/>
          <p:cNvSpPr txBox="1"/>
          <p:nvPr>
            <p:ph idx="1" type="subTitle"/>
          </p:nvPr>
        </p:nvSpPr>
        <p:spPr>
          <a:xfrm>
            <a:off x="1522975" y="1404688"/>
            <a:ext cx="1498200" cy="74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t>
            </a:r>
            <a:r>
              <a:rPr lang="en"/>
              <a:t>eadline news</a:t>
            </a:r>
            <a:endParaRPr/>
          </a:p>
        </p:txBody>
      </p:sp>
      <p:sp>
        <p:nvSpPr>
          <p:cNvPr id="533" name="Google Shape;533;p36"/>
          <p:cNvSpPr txBox="1"/>
          <p:nvPr>
            <p:ph idx="8" type="subTitle"/>
          </p:nvPr>
        </p:nvSpPr>
        <p:spPr>
          <a:xfrm>
            <a:off x="1522975" y="2553825"/>
            <a:ext cx="1498200" cy="74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a:t>
            </a:r>
            <a:r>
              <a:rPr lang="en"/>
              <a:t>n depth analysis</a:t>
            </a:r>
            <a:endParaRPr/>
          </a:p>
        </p:txBody>
      </p:sp>
      <p:sp>
        <p:nvSpPr>
          <p:cNvPr id="534" name="Google Shape;534;p36"/>
          <p:cNvSpPr txBox="1"/>
          <p:nvPr>
            <p:ph idx="9" type="subTitle"/>
          </p:nvPr>
        </p:nvSpPr>
        <p:spPr>
          <a:xfrm>
            <a:off x="1522975" y="3702962"/>
            <a:ext cx="1498200" cy="74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t>
            </a:r>
            <a:r>
              <a:rPr lang="en"/>
              <a:t>ehind the scenes</a:t>
            </a:r>
            <a:endParaRPr/>
          </a:p>
        </p:txBody>
      </p:sp>
      <p:sp>
        <p:nvSpPr>
          <p:cNvPr id="535" name="Google Shape;53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36" name="Google Shape;536;p36"/>
          <p:cNvSpPr txBox="1"/>
          <p:nvPr>
            <p:ph idx="2" type="title"/>
          </p:nvPr>
        </p:nvSpPr>
        <p:spPr>
          <a:xfrm>
            <a:off x="3097375" y="1404700"/>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7" name="Google Shape;537;p36"/>
          <p:cNvSpPr txBox="1"/>
          <p:nvPr>
            <p:ph idx="3" type="title"/>
          </p:nvPr>
        </p:nvSpPr>
        <p:spPr>
          <a:xfrm>
            <a:off x="4787975" y="1404700"/>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38" name="Google Shape;538;p36"/>
          <p:cNvSpPr txBox="1"/>
          <p:nvPr>
            <p:ph idx="4" type="title"/>
          </p:nvPr>
        </p:nvSpPr>
        <p:spPr>
          <a:xfrm>
            <a:off x="3097375" y="2553828"/>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9" name="Google Shape;539;p36"/>
          <p:cNvSpPr txBox="1"/>
          <p:nvPr>
            <p:ph idx="5" type="title"/>
          </p:nvPr>
        </p:nvSpPr>
        <p:spPr>
          <a:xfrm>
            <a:off x="4787975" y="2553828"/>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40" name="Google Shape;540;p36"/>
          <p:cNvSpPr txBox="1"/>
          <p:nvPr>
            <p:ph idx="6" type="title"/>
          </p:nvPr>
        </p:nvSpPr>
        <p:spPr>
          <a:xfrm>
            <a:off x="3097375" y="3702956"/>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41" name="Google Shape;541;p36"/>
          <p:cNvSpPr txBox="1"/>
          <p:nvPr>
            <p:ph idx="7" type="title"/>
          </p:nvPr>
        </p:nvSpPr>
        <p:spPr>
          <a:xfrm>
            <a:off x="4787975" y="3702956"/>
            <a:ext cx="1258800" cy="7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42" name="Google Shape;542;p36"/>
          <p:cNvSpPr txBox="1"/>
          <p:nvPr>
            <p:ph idx="13" type="subTitle"/>
          </p:nvPr>
        </p:nvSpPr>
        <p:spPr>
          <a:xfrm>
            <a:off x="6122825" y="1404688"/>
            <a:ext cx="1498200" cy="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ips &amp; tricks</a:t>
            </a:r>
            <a:endParaRPr/>
          </a:p>
        </p:txBody>
      </p:sp>
      <p:sp>
        <p:nvSpPr>
          <p:cNvPr id="543" name="Google Shape;543;p36"/>
          <p:cNvSpPr txBox="1"/>
          <p:nvPr>
            <p:ph idx="14" type="subTitle"/>
          </p:nvPr>
        </p:nvSpPr>
        <p:spPr>
          <a:xfrm>
            <a:off x="6122825" y="2553825"/>
            <a:ext cx="1498200" cy="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pcoming events</a:t>
            </a:r>
            <a:endParaRPr/>
          </a:p>
        </p:txBody>
      </p:sp>
      <p:sp>
        <p:nvSpPr>
          <p:cNvPr id="544" name="Google Shape;544;p36"/>
          <p:cNvSpPr txBox="1"/>
          <p:nvPr>
            <p:ph idx="15" type="subTitle"/>
          </p:nvPr>
        </p:nvSpPr>
        <p:spPr>
          <a:xfrm>
            <a:off x="6122825" y="3702962"/>
            <a:ext cx="1498200" cy="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ommunity corner</a:t>
            </a:r>
            <a:endParaRPr/>
          </a:p>
        </p:txBody>
      </p:sp>
      <p:cxnSp>
        <p:nvCxnSpPr>
          <p:cNvPr id="545" name="Google Shape;545;p36"/>
          <p:cNvCxnSpPr/>
          <p:nvPr/>
        </p:nvCxnSpPr>
        <p:spPr>
          <a:xfrm>
            <a:off x="4572000" y="1404675"/>
            <a:ext cx="0" cy="30393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grpSp>
        <p:nvGrpSpPr>
          <p:cNvPr id="3812" name="Google Shape;3812;p63"/>
          <p:cNvGrpSpPr/>
          <p:nvPr/>
        </p:nvGrpSpPr>
        <p:grpSpPr>
          <a:xfrm>
            <a:off x="725414" y="969763"/>
            <a:ext cx="2507799" cy="206239"/>
            <a:chOff x="106648" y="895722"/>
            <a:chExt cx="4481413" cy="374300"/>
          </a:xfrm>
        </p:grpSpPr>
        <p:grpSp>
          <p:nvGrpSpPr>
            <p:cNvPr id="3813" name="Google Shape;3813;p63"/>
            <p:cNvGrpSpPr/>
            <p:nvPr/>
          </p:nvGrpSpPr>
          <p:grpSpPr>
            <a:xfrm>
              <a:off x="2233276" y="895722"/>
              <a:ext cx="1082667" cy="223591"/>
              <a:chOff x="4808316" y="2800065"/>
              <a:chExt cx="1999386" cy="412910"/>
            </a:xfrm>
          </p:grpSpPr>
          <p:sp>
            <p:nvSpPr>
              <p:cNvPr id="3814" name="Google Shape;3814;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63"/>
              <p:cNvGrpSpPr/>
              <p:nvPr/>
            </p:nvGrpSpPr>
            <p:grpSpPr>
              <a:xfrm>
                <a:off x="4808316" y="2800065"/>
                <a:ext cx="92400" cy="411825"/>
                <a:chOff x="845575" y="2563700"/>
                <a:chExt cx="92400" cy="411825"/>
              </a:xfrm>
            </p:grpSpPr>
            <p:cxnSp>
              <p:nvCxnSpPr>
                <p:cNvPr id="3816" name="Google Shape;3816;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7" name="Google Shape;3817;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8" name="Google Shape;3818;p63"/>
            <p:cNvGrpSpPr/>
            <p:nvPr/>
          </p:nvGrpSpPr>
          <p:grpSpPr>
            <a:xfrm>
              <a:off x="106648" y="895722"/>
              <a:ext cx="1088401" cy="223591"/>
              <a:chOff x="881025" y="2800065"/>
              <a:chExt cx="2009975" cy="412910"/>
            </a:xfrm>
          </p:grpSpPr>
          <p:sp>
            <p:nvSpPr>
              <p:cNvPr id="3819" name="Google Shape;3819;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63"/>
              <p:cNvGrpSpPr/>
              <p:nvPr/>
            </p:nvGrpSpPr>
            <p:grpSpPr>
              <a:xfrm>
                <a:off x="881025" y="2800065"/>
                <a:ext cx="92400" cy="411825"/>
                <a:chOff x="845575" y="2563700"/>
                <a:chExt cx="92400" cy="411825"/>
              </a:xfrm>
            </p:grpSpPr>
            <p:cxnSp>
              <p:nvCxnSpPr>
                <p:cNvPr id="3821" name="Google Shape;3821;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2" name="Google Shape;3822;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3" name="Google Shape;3823;p63"/>
            <p:cNvGrpSpPr/>
            <p:nvPr/>
          </p:nvGrpSpPr>
          <p:grpSpPr>
            <a:xfrm>
              <a:off x="1172346" y="1047018"/>
              <a:ext cx="1083151" cy="223003"/>
              <a:chOff x="2849073" y="3079467"/>
              <a:chExt cx="2000279" cy="411825"/>
            </a:xfrm>
          </p:grpSpPr>
          <p:sp>
            <p:nvSpPr>
              <p:cNvPr id="3824" name="Google Shape;3824;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63"/>
              <p:cNvGrpSpPr/>
              <p:nvPr/>
            </p:nvGrpSpPr>
            <p:grpSpPr>
              <a:xfrm rot="10800000">
                <a:off x="2849073" y="3079467"/>
                <a:ext cx="92400" cy="411825"/>
                <a:chOff x="2070100" y="2563700"/>
                <a:chExt cx="92400" cy="411825"/>
              </a:xfrm>
            </p:grpSpPr>
            <p:cxnSp>
              <p:nvCxnSpPr>
                <p:cNvPr id="3826" name="Google Shape;3826;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7" name="Google Shape;3827;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8" name="Google Shape;3828;p63"/>
            <p:cNvGrpSpPr/>
            <p:nvPr/>
          </p:nvGrpSpPr>
          <p:grpSpPr>
            <a:xfrm>
              <a:off x="3290132" y="1047018"/>
              <a:ext cx="1297929" cy="223003"/>
              <a:chOff x="6760035" y="3079467"/>
              <a:chExt cx="2396914" cy="411825"/>
            </a:xfrm>
          </p:grpSpPr>
          <p:sp>
            <p:nvSpPr>
              <p:cNvPr id="3829" name="Google Shape;3829;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63"/>
              <p:cNvGrpSpPr/>
              <p:nvPr/>
            </p:nvGrpSpPr>
            <p:grpSpPr>
              <a:xfrm rot="10800000">
                <a:off x="6760035" y="3079467"/>
                <a:ext cx="92400" cy="411825"/>
                <a:chOff x="2070100" y="2563700"/>
                <a:chExt cx="92400" cy="411825"/>
              </a:xfrm>
            </p:grpSpPr>
            <p:cxnSp>
              <p:nvCxnSpPr>
                <p:cNvPr id="3831" name="Google Shape;3831;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32" name="Google Shape;3832;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3" name="Google Shape;3833;p63"/>
          <p:cNvGrpSpPr/>
          <p:nvPr/>
        </p:nvGrpSpPr>
        <p:grpSpPr>
          <a:xfrm>
            <a:off x="2143176" y="3369134"/>
            <a:ext cx="1086701" cy="799429"/>
            <a:chOff x="2183288" y="3555572"/>
            <a:chExt cx="1136241" cy="835873"/>
          </a:xfrm>
        </p:grpSpPr>
        <p:sp>
          <p:nvSpPr>
            <p:cNvPr id="3834" name="Google Shape;3834;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63"/>
            <p:cNvGrpSpPr/>
            <p:nvPr/>
          </p:nvGrpSpPr>
          <p:grpSpPr>
            <a:xfrm>
              <a:off x="2205895" y="3637269"/>
              <a:ext cx="1089848" cy="724993"/>
              <a:chOff x="2205895" y="3637269"/>
              <a:chExt cx="1089848" cy="724993"/>
            </a:xfrm>
          </p:grpSpPr>
          <p:sp>
            <p:nvSpPr>
              <p:cNvPr id="3836" name="Google Shape;3836;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3" name="Google Shape;3843;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44" name="Google Shape;3844;p63"/>
            <p:cNvGrpSpPr/>
            <p:nvPr/>
          </p:nvGrpSpPr>
          <p:grpSpPr>
            <a:xfrm>
              <a:off x="3173850" y="3779426"/>
              <a:ext cx="145679" cy="70048"/>
              <a:chOff x="3173850" y="3779426"/>
              <a:chExt cx="145679" cy="70048"/>
            </a:xfrm>
          </p:grpSpPr>
          <p:cxnSp>
            <p:nvCxnSpPr>
              <p:cNvPr id="3845" name="Google Shape;3845;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46" name="Google Shape;3846;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63"/>
            <p:cNvGrpSpPr/>
            <p:nvPr/>
          </p:nvGrpSpPr>
          <p:grpSpPr>
            <a:xfrm>
              <a:off x="2183288" y="4139483"/>
              <a:ext cx="145133" cy="70048"/>
              <a:chOff x="2183288" y="4139483"/>
              <a:chExt cx="145133" cy="70048"/>
            </a:xfrm>
          </p:grpSpPr>
          <p:cxnSp>
            <p:nvCxnSpPr>
              <p:cNvPr id="3848" name="Google Shape;3848;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49" name="Google Shape;3849;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0" name="Google Shape;3850;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1" name="Google Shape;3851;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52" name="Google Shape;3852;p63"/>
            <p:cNvGrpSpPr/>
            <p:nvPr/>
          </p:nvGrpSpPr>
          <p:grpSpPr>
            <a:xfrm>
              <a:off x="2943836" y="4268886"/>
              <a:ext cx="60717" cy="122559"/>
              <a:chOff x="2943836" y="4268886"/>
              <a:chExt cx="60717" cy="122559"/>
            </a:xfrm>
          </p:grpSpPr>
          <p:sp>
            <p:nvSpPr>
              <p:cNvPr id="3853" name="Google Shape;3853;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4" name="Google Shape;3854;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55" name="Google Shape;3855;p63"/>
          <p:cNvGrpSpPr/>
          <p:nvPr/>
        </p:nvGrpSpPr>
        <p:grpSpPr>
          <a:xfrm>
            <a:off x="3406121" y="1290134"/>
            <a:ext cx="1675870" cy="758251"/>
            <a:chOff x="3530532" y="1496185"/>
            <a:chExt cx="1562000" cy="706730"/>
          </a:xfrm>
        </p:grpSpPr>
        <p:cxnSp>
          <p:nvCxnSpPr>
            <p:cNvPr id="3856" name="Google Shape;3856;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57" name="Google Shape;3857;p63"/>
            <p:cNvGrpSpPr/>
            <p:nvPr/>
          </p:nvGrpSpPr>
          <p:grpSpPr>
            <a:xfrm>
              <a:off x="3530532" y="1496185"/>
              <a:ext cx="323430" cy="463587"/>
              <a:chOff x="3530532" y="1496185"/>
              <a:chExt cx="323430" cy="463587"/>
            </a:xfrm>
          </p:grpSpPr>
          <p:grpSp>
            <p:nvGrpSpPr>
              <p:cNvPr id="3858" name="Google Shape;3858;p63"/>
              <p:cNvGrpSpPr/>
              <p:nvPr/>
            </p:nvGrpSpPr>
            <p:grpSpPr>
              <a:xfrm>
                <a:off x="3567462" y="1496185"/>
                <a:ext cx="286500" cy="361376"/>
                <a:chOff x="3567462" y="1496185"/>
                <a:chExt cx="286500" cy="361376"/>
              </a:xfrm>
            </p:grpSpPr>
            <p:cxnSp>
              <p:nvCxnSpPr>
                <p:cNvPr id="3859" name="Google Shape;3859;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60" name="Google Shape;3860;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1" name="Google Shape;3861;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63"/>
            <p:cNvGrpSpPr/>
            <p:nvPr/>
          </p:nvGrpSpPr>
          <p:grpSpPr>
            <a:xfrm>
              <a:off x="3891569" y="1779209"/>
              <a:ext cx="323945" cy="423706"/>
              <a:chOff x="3891569" y="1779209"/>
              <a:chExt cx="323945" cy="423706"/>
            </a:xfrm>
          </p:grpSpPr>
          <p:grpSp>
            <p:nvGrpSpPr>
              <p:cNvPr id="3863" name="Google Shape;3863;p63"/>
              <p:cNvGrpSpPr/>
              <p:nvPr/>
            </p:nvGrpSpPr>
            <p:grpSpPr>
              <a:xfrm>
                <a:off x="3929014" y="1881638"/>
                <a:ext cx="286500" cy="321278"/>
                <a:chOff x="3929014" y="1881638"/>
                <a:chExt cx="286500" cy="321278"/>
              </a:xfrm>
            </p:grpSpPr>
            <p:cxnSp>
              <p:nvCxnSpPr>
                <p:cNvPr id="3864" name="Google Shape;3864;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65" name="Google Shape;3865;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3"/>
            <p:cNvGrpSpPr/>
            <p:nvPr/>
          </p:nvGrpSpPr>
          <p:grpSpPr>
            <a:xfrm>
              <a:off x="4252606" y="1496185"/>
              <a:ext cx="324721" cy="463587"/>
              <a:chOff x="4252606" y="1496185"/>
              <a:chExt cx="324721" cy="463587"/>
            </a:xfrm>
          </p:grpSpPr>
          <p:grpSp>
            <p:nvGrpSpPr>
              <p:cNvPr id="3868" name="Google Shape;3868;p63"/>
              <p:cNvGrpSpPr/>
              <p:nvPr/>
            </p:nvGrpSpPr>
            <p:grpSpPr>
              <a:xfrm>
                <a:off x="4290828" y="1496185"/>
                <a:ext cx="286500" cy="361376"/>
                <a:chOff x="4290828" y="1496185"/>
                <a:chExt cx="286500" cy="361376"/>
              </a:xfrm>
            </p:grpSpPr>
            <p:cxnSp>
              <p:nvCxnSpPr>
                <p:cNvPr id="3869" name="Google Shape;3869;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70" name="Google Shape;3870;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3"/>
            <p:cNvGrpSpPr/>
            <p:nvPr/>
          </p:nvGrpSpPr>
          <p:grpSpPr>
            <a:xfrm>
              <a:off x="4613643" y="1763716"/>
              <a:ext cx="325308" cy="439200"/>
              <a:chOff x="4613643" y="1763716"/>
              <a:chExt cx="325308" cy="439200"/>
            </a:xfrm>
          </p:grpSpPr>
          <p:grpSp>
            <p:nvGrpSpPr>
              <p:cNvPr id="3873" name="Google Shape;3873;p63"/>
              <p:cNvGrpSpPr/>
              <p:nvPr/>
            </p:nvGrpSpPr>
            <p:grpSpPr>
              <a:xfrm>
                <a:off x="4652451" y="1879538"/>
                <a:ext cx="286500" cy="323378"/>
                <a:chOff x="4652451" y="1879538"/>
                <a:chExt cx="286500" cy="323378"/>
              </a:xfrm>
            </p:grpSpPr>
            <p:cxnSp>
              <p:nvCxnSpPr>
                <p:cNvPr id="3874" name="Google Shape;3874;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75" name="Google Shape;3875;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63"/>
          <p:cNvGrpSpPr/>
          <p:nvPr/>
        </p:nvGrpSpPr>
        <p:grpSpPr>
          <a:xfrm>
            <a:off x="3417981" y="2143759"/>
            <a:ext cx="1652173" cy="391517"/>
            <a:chOff x="3512551" y="2358270"/>
            <a:chExt cx="1597383" cy="378533"/>
          </a:xfrm>
        </p:grpSpPr>
        <p:cxnSp>
          <p:nvCxnSpPr>
            <p:cNvPr id="3878" name="Google Shape;3878;p63"/>
            <p:cNvCxnSpPr>
              <a:stCxn id="3879" idx="6"/>
              <a:endCxn id="38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81" name="Google Shape;3881;p63"/>
            <p:cNvGrpSpPr/>
            <p:nvPr/>
          </p:nvGrpSpPr>
          <p:grpSpPr>
            <a:xfrm>
              <a:off x="3512551" y="2358270"/>
              <a:ext cx="225647" cy="307714"/>
              <a:chOff x="2182679" y="2004714"/>
              <a:chExt cx="792300" cy="1080458"/>
            </a:xfrm>
          </p:grpSpPr>
          <p:cxnSp>
            <p:nvCxnSpPr>
              <p:cNvPr id="3882" name="Google Shape;3882;p63"/>
              <p:cNvCxnSpPr>
                <a:stCxn id="38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9" name="Google Shape;3879;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3"/>
            <p:cNvGrpSpPr/>
            <p:nvPr/>
          </p:nvGrpSpPr>
          <p:grpSpPr>
            <a:xfrm>
              <a:off x="3969644" y="2440153"/>
              <a:ext cx="225853" cy="296651"/>
              <a:chOff x="3775710" y="1729289"/>
              <a:chExt cx="136500" cy="179289"/>
            </a:xfrm>
          </p:grpSpPr>
          <p:cxnSp>
            <p:nvCxnSpPr>
              <p:cNvPr id="3885" name="Google Shape;3885;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86" name="Google Shape;3886;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3"/>
            <p:cNvGrpSpPr/>
            <p:nvPr/>
          </p:nvGrpSpPr>
          <p:grpSpPr>
            <a:xfrm>
              <a:off x="4427051" y="2358270"/>
              <a:ext cx="225647" cy="307714"/>
              <a:chOff x="5393704" y="2004714"/>
              <a:chExt cx="792300" cy="1080458"/>
            </a:xfrm>
          </p:grpSpPr>
          <p:cxnSp>
            <p:nvCxnSpPr>
              <p:cNvPr id="3889" name="Google Shape;3889;p63"/>
              <p:cNvCxnSpPr>
                <a:stCxn id="38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91" name="Google Shape;3891;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3"/>
            <p:cNvGrpSpPr/>
            <p:nvPr/>
          </p:nvGrpSpPr>
          <p:grpSpPr>
            <a:xfrm>
              <a:off x="4884287" y="2440252"/>
              <a:ext cx="225647" cy="296532"/>
              <a:chOff x="6999166" y="2292572"/>
              <a:chExt cx="792300" cy="1041192"/>
            </a:xfrm>
          </p:grpSpPr>
          <p:cxnSp>
            <p:nvCxnSpPr>
              <p:cNvPr id="3893" name="Google Shape;3893;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80" name="Google Shape;3880;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5" name="Google Shape;3895;p63"/>
          <p:cNvGrpSpPr/>
          <p:nvPr/>
        </p:nvGrpSpPr>
        <p:grpSpPr>
          <a:xfrm>
            <a:off x="6838789" y="979959"/>
            <a:ext cx="1581844" cy="732818"/>
            <a:chOff x="634175" y="2986275"/>
            <a:chExt cx="3147949" cy="1458344"/>
          </a:xfrm>
        </p:grpSpPr>
        <p:cxnSp>
          <p:nvCxnSpPr>
            <p:cNvPr id="3896" name="Google Shape;3896;p63"/>
            <p:cNvCxnSpPr>
              <a:stCxn id="3897" idx="4"/>
              <a:endCxn id="38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99" name="Google Shape;3899;p63"/>
            <p:cNvCxnSpPr>
              <a:stCxn id="3898" idx="0"/>
              <a:endCxn id="39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01" name="Google Shape;3901;p63"/>
            <p:cNvCxnSpPr>
              <a:stCxn id="3900" idx="4"/>
              <a:endCxn id="39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03" name="Google Shape;3903;p63"/>
            <p:cNvCxnSpPr>
              <a:stCxn id="3902" idx="0"/>
              <a:endCxn id="39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04" name="Google Shape;3904;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00" name="Google Shape;3900;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7" name="Google Shape;3897;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02" name="Google Shape;3902;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8" name="Google Shape;3898;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05" name="Google Shape;3905;p63"/>
          <p:cNvGrpSpPr/>
          <p:nvPr/>
        </p:nvGrpSpPr>
        <p:grpSpPr>
          <a:xfrm>
            <a:off x="3406504" y="2674269"/>
            <a:ext cx="1675128" cy="313674"/>
            <a:chOff x="998425" y="1182125"/>
            <a:chExt cx="1065400" cy="199500"/>
          </a:xfrm>
        </p:grpSpPr>
        <p:sp>
          <p:nvSpPr>
            <p:cNvPr id="3906" name="Google Shape;3906;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3"/>
          <p:cNvGrpSpPr/>
          <p:nvPr/>
        </p:nvGrpSpPr>
        <p:grpSpPr>
          <a:xfrm>
            <a:off x="3406503" y="3630235"/>
            <a:ext cx="1675129" cy="525345"/>
            <a:chOff x="5194708" y="3484366"/>
            <a:chExt cx="3148148" cy="987304"/>
          </a:xfrm>
        </p:grpSpPr>
        <p:grpSp>
          <p:nvGrpSpPr>
            <p:cNvPr id="3912" name="Google Shape;3912;p63"/>
            <p:cNvGrpSpPr/>
            <p:nvPr/>
          </p:nvGrpSpPr>
          <p:grpSpPr>
            <a:xfrm>
              <a:off x="7531521" y="3484366"/>
              <a:ext cx="811335" cy="987304"/>
              <a:chOff x="3379425" y="1617275"/>
              <a:chExt cx="1090650" cy="1327200"/>
            </a:xfrm>
          </p:grpSpPr>
          <p:sp>
            <p:nvSpPr>
              <p:cNvPr id="3913" name="Google Shape;3913;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3"/>
            <p:cNvGrpSpPr/>
            <p:nvPr/>
          </p:nvGrpSpPr>
          <p:grpSpPr>
            <a:xfrm>
              <a:off x="6752546" y="3484366"/>
              <a:ext cx="811428" cy="987304"/>
              <a:chOff x="2332275" y="1617275"/>
              <a:chExt cx="1090775" cy="1327200"/>
            </a:xfrm>
          </p:grpSpPr>
          <p:sp>
            <p:nvSpPr>
              <p:cNvPr id="3917" name="Google Shape;3917;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63"/>
            <p:cNvGrpSpPr/>
            <p:nvPr/>
          </p:nvGrpSpPr>
          <p:grpSpPr>
            <a:xfrm>
              <a:off x="5973664" y="3484366"/>
              <a:ext cx="811335" cy="987304"/>
              <a:chOff x="1285250" y="1617275"/>
              <a:chExt cx="1090650" cy="1327200"/>
            </a:xfrm>
          </p:grpSpPr>
          <p:sp>
            <p:nvSpPr>
              <p:cNvPr id="3921" name="Google Shape;3921;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63"/>
            <p:cNvGrpSpPr/>
            <p:nvPr/>
          </p:nvGrpSpPr>
          <p:grpSpPr>
            <a:xfrm>
              <a:off x="5194708" y="3484366"/>
              <a:ext cx="811409" cy="987304"/>
              <a:chOff x="238125" y="1617275"/>
              <a:chExt cx="1090750" cy="1327200"/>
            </a:xfrm>
          </p:grpSpPr>
          <p:sp>
            <p:nvSpPr>
              <p:cNvPr id="3925" name="Google Shape;3925;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63"/>
          <p:cNvGrpSpPr/>
          <p:nvPr/>
        </p:nvGrpSpPr>
        <p:grpSpPr>
          <a:xfrm>
            <a:off x="6840188" y="2276124"/>
            <a:ext cx="1579046" cy="522230"/>
            <a:chOff x="6853641" y="2534077"/>
            <a:chExt cx="1515545" cy="501229"/>
          </a:xfrm>
        </p:grpSpPr>
        <p:grpSp>
          <p:nvGrpSpPr>
            <p:cNvPr id="3929" name="Google Shape;3929;p63"/>
            <p:cNvGrpSpPr/>
            <p:nvPr/>
          </p:nvGrpSpPr>
          <p:grpSpPr>
            <a:xfrm>
              <a:off x="6853641" y="2618923"/>
              <a:ext cx="1515545" cy="324556"/>
              <a:chOff x="6853641" y="2618923"/>
              <a:chExt cx="1515545" cy="324556"/>
            </a:xfrm>
          </p:grpSpPr>
          <p:sp>
            <p:nvSpPr>
              <p:cNvPr id="3930" name="Google Shape;3930;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5" name="Google Shape;3935;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63"/>
          <p:cNvGrpSpPr/>
          <p:nvPr/>
        </p:nvGrpSpPr>
        <p:grpSpPr>
          <a:xfrm>
            <a:off x="3435080" y="3151165"/>
            <a:ext cx="1617976" cy="346616"/>
            <a:chOff x="1808063" y="4294338"/>
            <a:chExt cx="3370782" cy="721817"/>
          </a:xfrm>
        </p:grpSpPr>
        <p:sp>
          <p:nvSpPr>
            <p:cNvPr id="3941" name="Google Shape;3941;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3"/>
          <p:cNvGrpSpPr/>
          <p:nvPr/>
        </p:nvGrpSpPr>
        <p:grpSpPr>
          <a:xfrm>
            <a:off x="5261076" y="3817915"/>
            <a:ext cx="1417067" cy="350605"/>
            <a:chOff x="4234950" y="2101012"/>
            <a:chExt cx="4219974" cy="1044090"/>
          </a:xfrm>
        </p:grpSpPr>
        <p:sp>
          <p:nvSpPr>
            <p:cNvPr id="3952" name="Google Shape;3952;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3"/>
          <p:cNvGrpSpPr/>
          <p:nvPr/>
        </p:nvGrpSpPr>
        <p:grpSpPr>
          <a:xfrm>
            <a:off x="6836548" y="1808672"/>
            <a:ext cx="1586327" cy="371557"/>
            <a:chOff x="1247650" y="2075423"/>
            <a:chExt cx="6648477" cy="1557238"/>
          </a:xfrm>
        </p:grpSpPr>
        <p:sp>
          <p:nvSpPr>
            <p:cNvPr id="3969" name="Google Shape;3969;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3"/>
          <p:cNvGrpSpPr/>
          <p:nvPr/>
        </p:nvGrpSpPr>
        <p:grpSpPr>
          <a:xfrm>
            <a:off x="5267818" y="961862"/>
            <a:ext cx="1415601" cy="1648533"/>
            <a:chOff x="1839112" y="2209163"/>
            <a:chExt cx="1918159" cy="2233784"/>
          </a:xfrm>
        </p:grpSpPr>
        <p:sp>
          <p:nvSpPr>
            <p:cNvPr id="3976" name="Google Shape;3976;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9" name="Google Shape;3979;p63"/>
            <p:cNvCxnSpPr>
              <a:stCxn id="3976" idx="6"/>
              <a:endCxn id="39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80" name="Google Shape;3980;p63"/>
            <p:cNvCxnSpPr>
              <a:stCxn id="3977" idx="4"/>
              <a:endCxn id="39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82" name="Google Shape;3982;p63"/>
            <p:cNvCxnSpPr>
              <a:stCxn id="3981" idx="6"/>
              <a:endCxn id="39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83" name="Google Shape;3983;p63"/>
            <p:cNvCxnSpPr>
              <a:stCxn id="3978" idx="4"/>
              <a:endCxn id="39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81" name="Google Shape;3981;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6" name="Google Shape;3986;p63"/>
            <p:cNvCxnSpPr>
              <a:endCxn id="39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87" name="Google Shape;3987;p63"/>
          <p:cNvGrpSpPr/>
          <p:nvPr/>
        </p:nvGrpSpPr>
        <p:grpSpPr>
          <a:xfrm>
            <a:off x="3425084" y="979946"/>
            <a:ext cx="1637968" cy="154942"/>
            <a:chOff x="238125" y="2506075"/>
            <a:chExt cx="7115411" cy="673075"/>
          </a:xfrm>
        </p:grpSpPr>
        <p:sp>
          <p:nvSpPr>
            <p:cNvPr id="3988" name="Google Shape;3988;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63"/>
          <p:cNvGrpSpPr/>
          <p:nvPr/>
        </p:nvGrpSpPr>
        <p:grpSpPr>
          <a:xfrm>
            <a:off x="1965820" y="1294664"/>
            <a:ext cx="1262932" cy="785408"/>
            <a:chOff x="548861" y="389676"/>
            <a:chExt cx="3843371" cy="2390163"/>
          </a:xfrm>
        </p:grpSpPr>
        <p:cxnSp>
          <p:nvCxnSpPr>
            <p:cNvPr id="3994" name="Google Shape;3994;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5" name="Google Shape;3995;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6" name="Google Shape;3996;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7" name="Google Shape;3997;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98" name="Google Shape;3998;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99" name="Google Shape;3999;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0" name="Google Shape;4000;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01" name="Google Shape;4001;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3"/>
          <p:cNvGrpSpPr/>
          <p:nvPr/>
        </p:nvGrpSpPr>
        <p:grpSpPr>
          <a:xfrm>
            <a:off x="753952" y="2401541"/>
            <a:ext cx="1412054" cy="633562"/>
            <a:chOff x="1187400" y="2529299"/>
            <a:chExt cx="6769193" cy="2241903"/>
          </a:xfrm>
        </p:grpSpPr>
        <p:sp>
          <p:nvSpPr>
            <p:cNvPr id="4008" name="Google Shape;4008;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9" name="Google Shape;4009;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0" name="Google Shape;4010;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1" name="Google Shape;4011;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2" name="Google Shape;4012;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3" name="Google Shape;4013;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14" name="Google Shape;4014;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15" name="Google Shape;4015;p63"/>
            <p:cNvCxnSpPr>
              <a:stCxn id="4008" idx="2"/>
              <a:endCxn id="40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6" name="Google Shape;4016;p63"/>
            <p:cNvCxnSpPr>
              <a:stCxn id="4010" idx="0"/>
              <a:endCxn id="40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7" name="Google Shape;4017;p63"/>
            <p:cNvCxnSpPr>
              <a:stCxn id="4010" idx="2"/>
              <a:endCxn id="40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8" name="Google Shape;4018;p63"/>
            <p:cNvCxnSpPr>
              <a:stCxn id="4011" idx="0"/>
              <a:endCxn id="40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9" name="Google Shape;4019;p63"/>
            <p:cNvCxnSpPr>
              <a:stCxn id="4009" idx="2"/>
              <a:endCxn id="40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20" name="Google Shape;4020;p63"/>
            <p:cNvCxnSpPr>
              <a:stCxn id="4013" idx="0"/>
              <a:endCxn id="40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21" name="Google Shape;4021;p63"/>
          <p:cNvGrpSpPr/>
          <p:nvPr/>
        </p:nvGrpSpPr>
        <p:grpSpPr>
          <a:xfrm>
            <a:off x="6840198" y="2894250"/>
            <a:ext cx="1579035" cy="540873"/>
            <a:chOff x="6895650" y="3126697"/>
            <a:chExt cx="1436662" cy="492105"/>
          </a:xfrm>
        </p:grpSpPr>
        <p:sp>
          <p:nvSpPr>
            <p:cNvPr id="4022" name="Google Shape;4022;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63"/>
            <p:cNvGrpSpPr/>
            <p:nvPr/>
          </p:nvGrpSpPr>
          <p:grpSpPr>
            <a:xfrm>
              <a:off x="6995957" y="3335810"/>
              <a:ext cx="1230393" cy="71754"/>
              <a:chOff x="6995957" y="3287964"/>
              <a:chExt cx="1230393" cy="71754"/>
            </a:xfrm>
          </p:grpSpPr>
          <p:sp>
            <p:nvSpPr>
              <p:cNvPr id="4028" name="Google Shape;4028;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3" name="Google Shape;4033;p63"/>
          <p:cNvGrpSpPr/>
          <p:nvPr/>
        </p:nvGrpSpPr>
        <p:grpSpPr>
          <a:xfrm>
            <a:off x="6838780" y="3531013"/>
            <a:ext cx="1581862" cy="650625"/>
            <a:chOff x="6777990" y="3710194"/>
            <a:chExt cx="1646915" cy="677382"/>
          </a:xfrm>
        </p:grpSpPr>
        <p:grpSp>
          <p:nvGrpSpPr>
            <p:cNvPr id="4034" name="Google Shape;4034;p63"/>
            <p:cNvGrpSpPr/>
            <p:nvPr/>
          </p:nvGrpSpPr>
          <p:grpSpPr>
            <a:xfrm>
              <a:off x="6777990" y="3874492"/>
              <a:ext cx="411129" cy="513083"/>
              <a:chOff x="6777990" y="3874492"/>
              <a:chExt cx="411129" cy="513083"/>
            </a:xfrm>
          </p:grpSpPr>
          <p:cxnSp>
            <p:nvCxnSpPr>
              <p:cNvPr id="4035" name="Google Shape;4035;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6" name="Google Shape;4036;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63"/>
            <p:cNvGrpSpPr/>
            <p:nvPr/>
          </p:nvGrpSpPr>
          <p:grpSpPr>
            <a:xfrm>
              <a:off x="7188425" y="3710194"/>
              <a:ext cx="411123" cy="520535"/>
              <a:chOff x="7188425" y="3710194"/>
              <a:chExt cx="411123" cy="520535"/>
            </a:xfrm>
          </p:grpSpPr>
          <p:cxnSp>
            <p:nvCxnSpPr>
              <p:cNvPr id="4038" name="Google Shape;4038;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9" name="Google Shape;4039;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63"/>
            <p:cNvGrpSpPr/>
            <p:nvPr/>
          </p:nvGrpSpPr>
          <p:grpSpPr>
            <a:xfrm>
              <a:off x="7603341" y="3874492"/>
              <a:ext cx="411474" cy="513083"/>
              <a:chOff x="7603341" y="3874492"/>
              <a:chExt cx="411474" cy="513083"/>
            </a:xfrm>
          </p:grpSpPr>
          <p:cxnSp>
            <p:nvCxnSpPr>
              <p:cNvPr id="4041" name="Google Shape;4041;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42" name="Google Shape;4042;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3"/>
            <p:cNvGrpSpPr/>
            <p:nvPr/>
          </p:nvGrpSpPr>
          <p:grpSpPr>
            <a:xfrm>
              <a:off x="8013776" y="3722847"/>
              <a:ext cx="411129" cy="507881"/>
              <a:chOff x="8013776" y="3722847"/>
              <a:chExt cx="411129" cy="507881"/>
            </a:xfrm>
          </p:grpSpPr>
          <p:cxnSp>
            <p:nvCxnSpPr>
              <p:cNvPr id="4044" name="Google Shape;4044;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45" name="Google Shape;4045;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6" name="Google Shape;4046;p63"/>
          <p:cNvGrpSpPr/>
          <p:nvPr/>
        </p:nvGrpSpPr>
        <p:grpSpPr>
          <a:xfrm>
            <a:off x="5258295" y="2703853"/>
            <a:ext cx="1421889" cy="1020603"/>
            <a:chOff x="5190863" y="2824811"/>
            <a:chExt cx="1544860" cy="1108869"/>
          </a:xfrm>
        </p:grpSpPr>
        <p:grpSp>
          <p:nvGrpSpPr>
            <p:cNvPr id="4047" name="Google Shape;4047;p63"/>
            <p:cNvGrpSpPr/>
            <p:nvPr/>
          </p:nvGrpSpPr>
          <p:grpSpPr>
            <a:xfrm>
              <a:off x="5938695" y="3176919"/>
              <a:ext cx="685761" cy="404739"/>
              <a:chOff x="5938695" y="3176919"/>
              <a:chExt cx="685761" cy="404739"/>
            </a:xfrm>
          </p:grpSpPr>
          <p:grpSp>
            <p:nvGrpSpPr>
              <p:cNvPr id="4048" name="Google Shape;4048;p63"/>
              <p:cNvGrpSpPr/>
              <p:nvPr/>
            </p:nvGrpSpPr>
            <p:grpSpPr>
              <a:xfrm>
                <a:off x="5938695" y="3176919"/>
                <a:ext cx="685761" cy="404739"/>
                <a:chOff x="5938695" y="3176919"/>
                <a:chExt cx="685761" cy="404739"/>
              </a:xfrm>
            </p:grpSpPr>
            <p:sp>
              <p:nvSpPr>
                <p:cNvPr id="4049" name="Google Shape;4049;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63"/>
            <p:cNvGrpSpPr/>
            <p:nvPr/>
          </p:nvGrpSpPr>
          <p:grpSpPr>
            <a:xfrm>
              <a:off x="5305233" y="3176835"/>
              <a:ext cx="685971" cy="404655"/>
              <a:chOff x="5305233" y="3176835"/>
              <a:chExt cx="685971" cy="404655"/>
            </a:xfrm>
          </p:grpSpPr>
          <p:grpSp>
            <p:nvGrpSpPr>
              <p:cNvPr id="4053" name="Google Shape;4053;p63"/>
              <p:cNvGrpSpPr/>
              <p:nvPr/>
            </p:nvGrpSpPr>
            <p:grpSpPr>
              <a:xfrm>
                <a:off x="5305233" y="3176835"/>
                <a:ext cx="685971" cy="404655"/>
                <a:chOff x="5305233" y="3176835"/>
                <a:chExt cx="685971" cy="404655"/>
              </a:xfrm>
            </p:grpSpPr>
            <p:sp>
              <p:nvSpPr>
                <p:cNvPr id="4054" name="Google Shape;4054;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6" name="Google Shape;4056;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7" name="Google Shape;4057;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8" name="Google Shape;4058;p63"/>
            <p:cNvGrpSpPr/>
            <p:nvPr/>
          </p:nvGrpSpPr>
          <p:grpSpPr>
            <a:xfrm>
              <a:off x="5657361" y="2824811"/>
              <a:ext cx="1078361" cy="404655"/>
              <a:chOff x="5657361" y="2824811"/>
              <a:chExt cx="1078361" cy="404655"/>
            </a:xfrm>
          </p:grpSpPr>
          <p:grpSp>
            <p:nvGrpSpPr>
              <p:cNvPr id="4059" name="Google Shape;4059;p63"/>
              <p:cNvGrpSpPr/>
              <p:nvPr/>
            </p:nvGrpSpPr>
            <p:grpSpPr>
              <a:xfrm>
                <a:off x="5657361" y="2824811"/>
                <a:ext cx="1078361" cy="404655"/>
                <a:chOff x="5657361" y="2824811"/>
                <a:chExt cx="1078361" cy="404655"/>
              </a:xfrm>
            </p:grpSpPr>
            <p:grpSp>
              <p:nvGrpSpPr>
                <p:cNvPr id="4060" name="Google Shape;4060;p63"/>
                <p:cNvGrpSpPr/>
                <p:nvPr/>
              </p:nvGrpSpPr>
              <p:grpSpPr>
                <a:xfrm>
                  <a:off x="5938485" y="2824811"/>
                  <a:ext cx="797237" cy="404655"/>
                  <a:chOff x="5938485" y="2824811"/>
                  <a:chExt cx="797237" cy="404655"/>
                </a:xfrm>
              </p:grpSpPr>
              <p:sp>
                <p:nvSpPr>
                  <p:cNvPr id="4061" name="Google Shape;4061;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3" name="Google Shape;4063;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4" name="Google Shape;4064;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63"/>
            <p:cNvGrpSpPr/>
            <p:nvPr/>
          </p:nvGrpSpPr>
          <p:grpSpPr>
            <a:xfrm>
              <a:off x="5190863" y="3528942"/>
              <a:ext cx="1078026" cy="404739"/>
              <a:chOff x="5190863" y="3528942"/>
              <a:chExt cx="1078026" cy="404739"/>
            </a:xfrm>
          </p:grpSpPr>
          <p:sp>
            <p:nvSpPr>
              <p:cNvPr id="4066" name="Google Shape;4066;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7" name="Google Shape;4067;p63"/>
              <p:cNvGrpSpPr/>
              <p:nvPr/>
            </p:nvGrpSpPr>
            <p:grpSpPr>
              <a:xfrm>
                <a:off x="5190863" y="3528942"/>
                <a:ext cx="1078026" cy="404739"/>
                <a:chOff x="5190863" y="3528942"/>
                <a:chExt cx="1078026" cy="404739"/>
              </a:xfrm>
            </p:grpSpPr>
            <p:sp>
              <p:nvSpPr>
                <p:cNvPr id="4068" name="Google Shape;4068;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0" name="Google Shape;4070;p63"/>
          <p:cNvGrpSpPr/>
          <p:nvPr/>
        </p:nvGrpSpPr>
        <p:grpSpPr>
          <a:xfrm>
            <a:off x="724302" y="1268321"/>
            <a:ext cx="1086719" cy="879487"/>
            <a:chOff x="803162" y="1474292"/>
            <a:chExt cx="1086719" cy="879487"/>
          </a:xfrm>
        </p:grpSpPr>
        <p:grpSp>
          <p:nvGrpSpPr>
            <p:cNvPr id="4071" name="Google Shape;4071;p63"/>
            <p:cNvGrpSpPr/>
            <p:nvPr/>
          </p:nvGrpSpPr>
          <p:grpSpPr>
            <a:xfrm>
              <a:off x="803162" y="1625948"/>
              <a:ext cx="445856" cy="576579"/>
              <a:chOff x="803162" y="1625948"/>
              <a:chExt cx="445856" cy="576579"/>
            </a:xfrm>
          </p:grpSpPr>
          <p:sp>
            <p:nvSpPr>
              <p:cNvPr id="4072" name="Google Shape;4072;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63"/>
              <p:cNvGrpSpPr/>
              <p:nvPr/>
            </p:nvGrpSpPr>
            <p:grpSpPr>
              <a:xfrm>
                <a:off x="1056023" y="1625948"/>
                <a:ext cx="192995" cy="576579"/>
                <a:chOff x="1056023" y="1625948"/>
                <a:chExt cx="192995" cy="576579"/>
              </a:xfrm>
            </p:grpSpPr>
            <p:sp>
              <p:nvSpPr>
                <p:cNvPr id="4074" name="Google Shape;4074;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9" name="Google Shape;4079;p63"/>
            <p:cNvGrpSpPr/>
            <p:nvPr/>
          </p:nvGrpSpPr>
          <p:grpSpPr>
            <a:xfrm>
              <a:off x="1371406" y="1474292"/>
              <a:ext cx="518475" cy="879487"/>
              <a:chOff x="1398231" y="1474292"/>
              <a:chExt cx="518475" cy="879487"/>
            </a:xfrm>
          </p:grpSpPr>
          <p:grpSp>
            <p:nvGrpSpPr>
              <p:cNvPr id="4080" name="Google Shape;4080;p63"/>
              <p:cNvGrpSpPr/>
              <p:nvPr/>
            </p:nvGrpSpPr>
            <p:grpSpPr>
              <a:xfrm>
                <a:off x="1398231" y="1474292"/>
                <a:ext cx="518475" cy="341643"/>
                <a:chOff x="1398231" y="1474292"/>
                <a:chExt cx="518475" cy="341643"/>
              </a:xfrm>
            </p:grpSpPr>
            <p:sp>
              <p:nvSpPr>
                <p:cNvPr id="4081" name="Google Shape;4081;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63"/>
                <p:cNvGrpSpPr/>
                <p:nvPr/>
              </p:nvGrpSpPr>
              <p:grpSpPr>
                <a:xfrm>
                  <a:off x="1616453" y="1474292"/>
                  <a:ext cx="300253" cy="341643"/>
                  <a:chOff x="1616453" y="1475379"/>
                  <a:chExt cx="300253" cy="341643"/>
                </a:xfrm>
              </p:grpSpPr>
              <p:sp>
                <p:nvSpPr>
                  <p:cNvPr id="4083" name="Google Shape;4083;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63"/>
                  <p:cNvGrpSpPr/>
                  <p:nvPr/>
                </p:nvGrpSpPr>
                <p:grpSpPr>
                  <a:xfrm>
                    <a:off x="1839639" y="1475379"/>
                    <a:ext cx="77067" cy="341643"/>
                    <a:chOff x="1839639" y="1475379"/>
                    <a:chExt cx="77067" cy="341643"/>
                  </a:xfrm>
                </p:grpSpPr>
                <p:sp>
                  <p:nvSpPr>
                    <p:cNvPr id="4091" name="Google Shape;4091;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93" name="Google Shape;4093;p63"/>
              <p:cNvGrpSpPr/>
              <p:nvPr/>
            </p:nvGrpSpPr>
            <p:grpSpPr>
              <a:xfrm>
                <a:off x="1398451" y="2012951"/>
                <a:ext cx="518255" cy="340828"/>
                <a:chOff x="1398451" y="2012951"/>
                <a:chExt cx="518255" cy="340828"/>
              </a:xfrm>
            </p:grpSpPr>
            <p:sp>
              <p:nvSpPr>
                <p:cNvPr id="4094" name="Google Shape;4094;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63"/>
                <p:cNvGrpSpPr/>
                <p:nvPr/>
              </p:nvGrpSpPr>
              <p:grpSpPr>
                <a:xfrm>
                  <a:off x="1616453" y="2012951"/>
                  <a:ext cx="300253" cy="340828"/>
                  <a:chOff x="1616453" y="2013538"/>
                  <a:chExt cx="300253" cy="340828"/>
                </a:xfrm>
              </p:grpSpPr>
              <p:sp>
                <p:nvSpPr>
                  <p:cNvPr id="4096" name="Google Shape;4096;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3" name="Google Shape;4103;p63"/>
                  <p:cNvGrpSpPr/>
                  <p:nvPr/>
                </p:nvGrpSpPr>
                <p:grpSpPr>
                  <a:xfrm>
                    <a:off x="1839639" y="2013538"/>
                    <a:ext cx="77067" cy="340828"/>
                    <a:chOff x="1839639" y="2013538"/>
                    <a:chExt cx="77067" cy="340828"/>
                  </a:xfrm>
                </p:grpSpPr>
                <p:sp>
                  <p:nvSpPr>
                    <p:cNvPr id="4104" name="Google Shape;4104;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06" name="Google Shape;4106;p63"/>
          <p:cNvGrpSpPr/>
          <p:nvPr/>
        </p:nvGrpSpPr>
        <p:grpSpPr>
          <a:xfrm>
            <a:off x="721126" y="3399508"/>
            <a:ext cx="1368681" cy="682918"/>
            <a:chOff x="724986" y="3605478"/>
            <a:chExt cx="1368681" cy="682918"/>
          </a:xfrm>
        </p:grpSpPr>
        <p:grpSp>
          <p:nvGrpSpPr>
            <p:cNvPr id="4107" name="Google Shape;4107;p63"/>
            <p:cNvGrpSpPr/>
            <p:nvPr/>
          </p:nvGrpSpPr>
          <p:grpSpPr>
            <a:xfrm>
              <a:off x="1289102" y="3823629"/>
              <a:ext cx="240442" cy="250435"/>
              <a:chOff x="-165066" y="3843615"/>
              <a:chExt cx="221259" cy="230455"/>
            </a:xfrm>
          </p:grpSpPr>
          <p:sp>
            <p:nvSpPr>
              <p:cNvPr id="4108" name="Google Shape;4108;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3"/>
            <p:cNvGrpSpPr/>
            <p:nvPr/>
          </p:nvGrpSpPr>
          <p:grpSpPr>
            <a:xfrm>
              <a:off x="724986" y="3605478"/>
              <a:ext cx="1368681" cy="682918"/>
              <a:chOff x="724986" y="3605478"/>
              <a:chExt cx="1368681" cy="682918"/>
            </a:xfrm>
          </p:grpSpPr>
          <p:grpSp>
            <p:nvGrpSpPr>
              <p:cNvPr id="4129" name="Google Shape;4129;p63"/>
              <p:cNvGrpSpPr/>
              <p:nvPr/>
            </p:nvGrpSpPr>
            <p:grpSpPr>
              <a:xfrm>
                <a:off x="1498221" y="4047614"/>
                <a:ext cx="529172" cy="240783"/>
                <a:chOff x="1498221" y="4047614"/>
                <a:chExt cx="529172" cy="240783"/>
              </a:xfrm>
            </p:grpSpPr>
            <p:grpSp>
              <p:nvGrpSpPr>
                <p:cNvPr id="4130" name="Google Shape;4130;p63"/>
                <p:cNvGrpSpPr/>
                <p:nvPr/>
              </p:nvGrpSpPr>
              <p:grpSpPr>
                <a:xfrm>
                  <a:off x="1826655" y="4224370"/>
                  <a:ext cx="200738" cy="25631"/>
                  <a:chOff x="1826655" y="4224370"/>
                  <a:chExt cx="200738" cy="25631"/>
                </a:xfrm>
              </p:grpSpPr>
              <p:sp>
                <p:nvSpPr>
                  <p:cNvPr id="4131" name="Google Shape;4131;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3"/>
                <p:cNvGrpSpPr/>
                <p:nvPr/>
              </p:nvGrpSpPr>
              <p:grpSpPr>
                <a:xfrm>
                  <a:off x="1498221" y="4047614"/>
                  <a:ext cx="328444" cy="240783"/>
                  <a:chOff x="1498221" y="4047614"/>
                  <a:chExt cx="328444" cy="240783"/>
                </a:xfrm>
              </p:grpSpPr>
              <p:sp>
                <p:nvSpPr>
                  <p:cNvPr id="4134" name="Google Shape;4134;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63"/>
                  <p:cNvGrpSpPr/>
                  <p:nvPr/>
                </p:nvGrpSpPr>
                <p:grpSpPr>
                  <a:xfrm>
                    <a:off x="1498221" y="4047614"/>
                    <a:ext cx="150566" cy="190416"/>
                    <a:chOff x="1498221" y="4047614"/>
                    <a:chExt cx="150566" cy="190416"/>
                  </a:xfrm>
                </p:grpSpPr>
                <p:sp>
                  <p:nvSpPr>
                    <p:cNvPr id="4136" name="Google Shape;4136;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8" name="Google Shape;4138;p63"/>
              <p:cNvGrpSpPr/>
              <p:nvPr/>
            </p:nvGrpSpPr>
            <p:grpSpPr>
              <a:xfrm>
                <a:off x="1560718" y="3800594"/>
                <a:ext cx="532948" cy="302090"/>
                <a:chOff x="1560718" y="3800594"/>
                <a:chExt cx="532948" cy="302090"/>
              </a:xfrm>
            </p:grpSpPr>
            <p:grpSp>
              <p:nvGrpSpPr>
                <p:cNvPr id="4139" name="Google Shape;4139;p63"/>
                <p:cNvGrpSpPr/>
                <p:nvPr/>
              </p:nvGrpSpPr>
              <p:grpSpPr>
                <a:xfrm>
                  <a:off x="1912179" y="3827344"/>
                  <a:ext cx="181487" cy="25631"/>
                  <a:chOff x="1912179" y="3827344"/>
                  <a:chExt cx="181487" cy="25631"/>
                </a:xfrm>
              </p:grpSpPr>
              <p:sp>
                <p:nvSpPr>
                  <p:cNvPr id="4140" name="Google Shape;4140;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63"/>
                <p:cNvGrpSpPr/>
                <p:nvPr/>
              </p:nvGrpSpPr>
              <p:grpSpPr>
                <a:xfrm>
                  <a:off x="1912179" y="4044505"/>
                  <a:ext cx="181487" cy="25622"/>
                  <a:chOff x="1912179" y="4044506"/>
                  <a:chExt cx="181487" cy="25622"/>
                </a:xfrm>
              </p:grpSpPr>
              <p:sp>
                <p:nvSpPr>
                  <p:cNvPr id="4143" name="Google Shape;4143;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63"/>
                <p:cNvGrpSpPr/>
                <p:nvPr/>
              </p:nvGrpSpPr>
              <p:grpSpPr>
                <a:xfrm>
                  <a:off x="1560718" y="3800594"/>
                  <a:ext cx="351472" cy="302090"/>
                  <a:chOff x="1560718" y="3800594"/>
                  <a:chExt cx="351472" cy="302090"/>
                </a:xfrm>
              </p:grpSpPr>
              <p:grpSp>
                <p:nvGrpSpPr>
                  <p:cNvPr id="4146" name="Google Shape;4146;p63"/>
                  <p:cNvGrpSpPr/>
                  <p:nvPr/>
                </p:nvGrpSpPr>
                <p:grpSpPr>
                  <a:xfrm>
                    <a:off x="1560718" y="3842857"/>
                    <a:ext cx="173586" cy="217131"/>
                    <a:chOff x="1560718" y="3842857"/>
                    <a:chExt cx="173586" cy="217131"/>
                  </a:xfrm>
                </p:grpSpPr>
                <p:sp>
                  <p:nvSpPr>
                    <p:cNvPr id="4147" name="Google Shape;4147;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0" name="Google Shape;4150;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52" name="Google Shape;4152;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63"/>
              <p:cNvGrpSpPr/>
              <p:nvPr/>
            </p:nvGrpSpPr>
            <p:grpSpPr>
              <a:xfrm>
                <a:off x="785350" y="3605478"/>
                <a:ext cx="535311" cy="249245"/>
                <a:chOff x="785350" y="3605478"/>
                <a:chExt cx="535311" cy="249245"/>
              </a:xfrm>
            </p:grpSpPr>
            <p:grpSp>
              <p:nvGrpSpPr>
                <p:cNvPr id="4154" name="Google Shape;4154;p63"/>
                <p:cNvGrpSpPr/>
                <p:nvPr/>
              </p:nvGrpSpPr>
              <p:grpSpPr>
                <a:xfrm>
                  <a:off x="785350" y="3605478"/>
                  <a:ext cx="376191" cy="102736"/>
                  <a:chOff x="785350" y="3605478"/>
                  <a:chExt cx="376191" cy="102736"/>
                </a:xfrm>
              </p:grpSpPr>
              <p:sp>
                <p:nvSpPr>
                  <p:cNvPr id="4155" name="Google Shape;4155;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3"/>
                <p:cNvGrpSpPr/>
                <p:nvPr/>
              </p:nvGrpSpPr>
              <p:grpSpPr>
                <a:xfrm>
                  <a:off x="1161530" y="3655851"/>
                  <a:ext cx="159131" cy="198872"/>
                  <a:chOff x="1161530" y="3655851"/>
                  <a:chExt cx="159131" cy="198872"/>
                </a:xfrm>
              </p:grpSpPr>
              <p:sp>
                <p:nvSpPr>
                  <p:cNvPr id="4159" name="Google Shape;4159;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1" name="Google Shape;4161;p63"/>
              <p:cNvGrpSpPr/>
              <p:nvPr/>
            </p:nvGrpSpPr>
            <p:grpSpPr>
              <a:xfrm>
                <a:off x="785350" y="4047614"/>
                <a:ext cx="535311" cy="240783"/>
                <a:chOff x="785350" y="4047614"/>
                <a:chExt cx="535311" cy="240783"/>
              </a:xfrm>
            </p:grpSpPr>
            <p:grpSp>
              <p:nvGrpSpPr>
                <p:cNvPr id="4162" name="Google Shape;4162;p63"/>
                <p:cNvGrpSpPr/>
                <p:nvPr/>
              </p:nvGrpSpPr>
              <p:grpSpPr>
                <a:xfrm>
                  <a:off x="1161636" y="4047614"/>
                  <a:ext cx="159025" cy="190415"/>
                  <a:chOff x="1161636" y="4047614"/>
                  <a:chExt cx="159025" cy="190415"/>
                </a:xfrm>
              </p:grpSpPr>
              <p:sp>
                <p:nvSpPr>
                  <p:cNvPr id="4163" name="Google Shape;4163;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3"/>
                <p:cNvGrpSpPr/>
                <p:nvPr/>
              </p:nvGrpSpPr>
              <p:grpSpPr>
                <a:xfrm>
                  <a:off x="785350" y="4185661"/>
                  <a:ext cx="376191" cy="102736"/>
                  <a:chOff x="785350" y="4185661"/>
                  <a:chExt cx="376191" cy="102736"/>
                </a:xfrm>
              </p:grpSpPr>
              <p:sp>
                <p:nvSpPr>
                  <p:cNvPr id="4166" name="Google Shape;4166;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9" name="Google Shape;4169;p63"/>
              <p:cNvGrpSpPr/>
              <p:nvPr/>
            </p:nvGrpSpPr>
            <p:grpSpPr>
              <a:xfrm>
                <a:off x="1501054" y="3605478"/>
                <a:ext cx="526340" cy="249240"/>
                <a:chOff x="1501054" y="3605478"/>
                <a:chExt cx="526340" cy="249240"/>
              </a:xfrm>
            </p:grpSpPr>
            <p:grpSp>
              <p:nvGrpSpPr>
                <p:cNvPr id="4170" name="Google Shape;4170;p63"/>
                <p:cNvGrpSpPr/>
                <p:nvPr/>
              </p:nvGrpSpPr>
              <p:grpSpPr>
                <a:xfrm>
                  <a:off x="1834208" y="3643867"/>
                  <a:ext cx="193185" cy="25622"/>
                  <a:chOff x="1834208" y="3643867"/>
                  <a:chExt cx="193185" cy="25622"/>
                </a:xfrm>
              </p:grpSpPr>
              <p:sp>
                <p:nvSpPr>
                  <p:cNvPr id="4171" name="Google Shape;4171;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3"/>
                <p:cNvGrpSpPr/>
                <p:nvPr/>
              </p:nvGrpSpPr>
              <p:grpSpPr>
                <a:xfrm>
                  <a:off x="1501054" y="3605478"/>
                  <a:ext cx="333165" cy="249240"/>
                  <a:chOff x="1501054" y="3605478"/>
                  <a:chExt cx="333165" cy="249240"/>
                </a:xfrm>
              </p:grpSpPr>
              <p:sp>
                <p:nvSpPr>
                  <p:cNvPr id="4174" name="Google Shape;4174;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63"/>
                  <p:cNvGrpSpPr/>
                  <p:nvPr/>
                </p:nvGrpSpPr>
                <p:grpSpPr>
                  <a:xfrm>
                    <a:off x="1501054" y="3655851"/>
                    <a:ext cx="155286" cy="198867"/>
                    <a:chOff x="1501054" y="3655851"/>
                    <a:chExt cx="155286" cy="198867"/>
                  </a:xfrm>
                </p:grpSpPr>
                <p:sp>
                  <p:nvSpPr>
                    <p:cNvPr id="4176" name="Google Shape;4176;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8" name="Google Shape;4178;p63"/>
              <p:cNvGrpSpPr/>
              <p:nvPr/>
            </p:nvGrpSpPr>
            <p:grpSpPr>
              <a:xfrm>
                <a:off x="724986" y="3800594"/>
                <a:ext cx="532950" cy="302090"/>
                <a:chOff x="724986" y="3800594"/>
                <a:chExt cx="532950" cy="302090"/>
              </a:xfrm>
            </p:grpSpPr>
            <p:grpSp>
              <p:nvGrpSpPr>
                <p:cNvPr id="4179" name="Google Shape;4179;p63"/>
                <p:cNvGrpSpPr/>
                <p:nvPr/>
              </p:nvGrpSpPr>
              <p:grpSpPr>
                <a:xfrm>
                  <a:off x="724986" y="4044367"/>
                  <a:ext cx="181314" cy="25626"/>
                  <a:chOff x="724986" y="4044367"/>
                  <a:chExt cx="181314" cy="25626"/>
                </a:xfrm>
              </p:grpSpPr>
              <p:sp>
                <p:nvSpPr>
                  <p:cNvPr id="4180" name="Google Shape;4180;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3"/>
                <p:cNvGrpSpPr/>
                <p:nvPr/>
              </p:nvGrpSpPr>
              <p:grpSpPr>
                <a:xfrm>
                  <a:off x="906290" y="3800594"/>
                  <a:ext cx="351646" cy="302090"/>
                  <a:chOff x="906290" y="3800594"/>
                  <a:chExt cx="351646" cy="302090"/>
                </a:xfrm>
              </p:grpSpPr>
              <p:grpSp>
                <p:nvGrpSpPr>
                  <p:cNvPr id="4183" name="Google Shape;4183;p63"/>
                  <p:cNvGrpSpPr/>
                  <p:nvPr/>
                </p:nvGrpSpPr>
                <p:grpSpPr>
                  <a:xfrm>
                    <a:off x="1084172" y="3842857"/>
                    <a:ext cx="173764" cy="217131"/>
                    <a:chOff x="1084172" y="3842857"/>
                    <a:chExt cx="173764" cy="217131"/>
                  </a:xfrm>
                </p:grpSpPr>
                <p:grpSp>
                  <p:nvGrpSpPr>
                    <p:cNvPr id="4184" name="Google Shape;4184;p63"/>
                    <p:cNvGrpSpPr/>
                    <p:nvPr/>
                  </p:nvGrpSpPr>
                  <p:grpSpPr>
                    <a:xfrm>
                      <a:off x="1156862" y="3936509"/>
                      <a:ext cx="101073" cy="25622"/>
                      <a:chOff x="1156862" y="3936509"/>
                      <a:chExt cx="101073" cy="25622"/>
                    </a:xfrm>
                  </p:grpSpPr>
                  <p:sp>
                    <p:nvSpPr>
                      <p:cNvPr id="4185" name="Google Shape;4185;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7" name="Google Shape;4187;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8" name="Google Shape;4188;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63"/>
                <p:cNvGrpSpPr/>
                <p:nvPr/>
              </p:nvGrpSpPr>
              <p:grpSpPr>
                <a:xfrm>
                  <a:off x="724986" y="3830189"/>
                  <a:ext cx="189533" cy="25626"/>
                  <a:chOff x="724986" y="3830189"/>
                  <a:chExt cx="189533" cy="25626"/>
                </a:xfrm>
              </p:grpSpPr>
              <p:sp>
                <p:nvSpPr>
                  <p:cNvPr id="4191" name="Google Shape;4191;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93" name="Google Shape;4193;p63"/>
          <p:cNvGrpSpPr/>
          <p:nvPr/>
        </p:nvGrpSpPr>
        <p:grpSpPr>
          <a:xfrm>
            <a:off x="2249438" y="2249669"/>
            <a:ext cx="948701" cy="935378"/>
            <a:chOff x="2253298" y="2428317"/>
            <a:chExt cx="948701" cy="935378"/>
          </a:xfrm>
        </p:grpSpPr>
        <p:sp>
          <p:nvSpPr>
            <p:cNvPr id="4194" name="Google Shape;4194;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0" name="Shape 4230"/>
        <p:cNvGrpSpPr/>
        <p:nvPr/>
      </p:nvGrpSpPr>
      <p:grpSpPr>
        <a:xfrm>
          <a:off x="0" y="0"/>
          <a:ext cx="0" cy="0"/>
          <a:chOff x="0" y="0"/>
          <a:chExt cx="0" cy="0"/>
        </a:xfrm>
      </p:grpSpPr>
      <p:grpSp>
        <p:nvGrpSpPr>
          <p:cNvPr id="4231" name="Google Shape;4231;p64"/>
          <p:cNvGrpSpPr/>
          <p:nvPr/>
        </p:nvGrpSpPr>
        <p:grpSpPr>
          <a:xfrm>
            <a:off x="3339745" y="952988"/>
            <a:ext cx="2363393" cy="1017867"/>
            <a:chOff x="3292400" y="1219146"/>
            <a:chExt cx="2615240" cy="1110239"/>
          </a:xfrm>
        </p:grpSpPr>
        <p:sp>
          <p:nvSpPr>
            <p:cNvPr id="4232" name="Google Shape;4232;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233" name="Google Shape;4233;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34" name="Google Shape;4234;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235" name="Google Shape;4235;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236" name="Google Shape;4236;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237" name="Google Shape;4237;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238" name="Google Shape;4238;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239" name="Google Shape;4239;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240" name="Google Shape;4240;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241" name="Google Shape;4241;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242" name="Google Shape;4242;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43" name="Google Shape;4243;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44" name="Google Shape;4244;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45" name="Google Shape;4245;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46" name="Google Shape;4246;p64"/>
            <p:cNvGrpSpPr/>
            <p:nvPr/>
          </p:nvGrpSpPr>
          <p:grpSpPr>
            <a:xfrm>
              <a:off x="3748438" y="1378608"/>
              <a:ext cx="2159202" cy="903971"/>
              <a:chOff x="1683525" y="2179850"/>
              <a:chExt cx="4519050" cy="2134525"/>
            </a:xfrm>
          </p:grpSpPr>
          <p:sp>
            <p:nvSpPr>
              <p:cNvPr id="4247" name="Google Shape;4247;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8" name="Google Shape;4248;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9" name="Google Shape;4249;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0" name="Google Shape;4250;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1" name="Google Shape;4251;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2" name="Google Shape;4252;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3" name="Google Shape;4253;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4" name="Google Shape;4254;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5" name="Google Shape;4255;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6" name="Google Shape;4256;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7" name="Google Shape;4257;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8" name="Google Shape;4258;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259" name="Google Shape;4259;p64"/>
          <p:cNvGraphicFramePr/>
          <p:nvPr/>
        </p:nvGraphicFramePr>
        <p:xfrm>
          <a:off x="5935838" y="2130461"/>
          <a:ext cx="3000000" cy="3000000"/>
        </p:xfrm>
        <a:graphic>
          <a:graphicData uri="http://schemas.openxmlformats.org/drawingml/2006/table">
            <a:tbl>
              <a:tblPr>
                <a:noFill/>
                <a:tableStyleId>{3A55EF23-7770-4DA5-91EE-5091185CEEB6}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60" name="Google Shape;4260;p64"/>
          <p:cNvGrpSpPr/>
          <p:nvPr/>
        </p:nvGrpSpPr>
        <p:grpSpPr>
          <a:xfrm>
            <a:off x="5935948" y="3189058"/>
            <a:ext cx="2496964" cy="1001454"/>
            <a:chOff x="1919611" y="789980"/>
            <a:chExt cx="1474179" cy="606868"/>
          </a:xfrm>
        </p:grpSpPr>
        <p:cxnSp>
          <p:nvCxnSpPr>
            <p:cNvPr id="4261" name="Google Shape;4261;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62" name="Google Shape;4262;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63" name="Google Shape;4263;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64" name="Google Shape;4264;p6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265" name="Google Shape;4265;p6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266" name="Google Shape;4266;p6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267" name="Google Shape;4267;p6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268" name="Google Shape;4268;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275" name="Google Shape;4275;p6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76" name="Google Shape;4276;p6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77" name="Google Shape;4277;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4"/>
          <p:cNvGrpSpPr/>
          <p:nvPr/>
        </p:nvGrpSpPr>
        <p:grpSpPr>
          <a:xfrm>
            <a:off x="712562" y="998017"/>
            <a:ext cx="2394370" cy="976502"/>
            <a:chOff x="749309" y="1112739"/>
            <a:chExt cx="2371603" cy="976502"/>
          </a:xfrm>
        </p:grpSpPr>
        <p:sp>
          <p:nvSpPr>
            <p:cNvPr id="4279" name="Google Shape;4279;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11" name="Google Shape;4311;p64"/>
          <p:cNvGraphicFramePr/>
          <p:nvPr/>
        </p:nvGraphicFramePr>
        <p:xfrm>
          <a:off x="5935863" y="996311"/>
          <a:ext cx="3000000" cy="3000000"/>
        </p:xfrm>
        <a:graphic>
          <a:graphicData uri="http://schemas.openxmlformats.org/drawingml/2006/table">
            <a:tbl>
              <a:tblPr>
                <a:noFill/>
                <a:tableStyleId>{3A55EF23-7770-4DA5-91EE-5091185CEEB6}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12" name="Google Shape;4312;p64"/>
          <p:cNvGraphicFramePr/>
          <p:nvPr/>
        </p:nvGraphicFramePr>
        <p:xfrm>
          <a:off x="3342575" y="2130461"/>
          <a:ext cx="3000000" cy="3000000"/>
        </p:xfrm>
        <a:graphic>
          <a:graphicData uri="http://schemas.openxmlformats.org/drawingml/2006/table">
            <a:tbl>
              <a:tblPr>
                <a:noFill/>
                <a:tableStyleId>{3A55EF23-7770-4DA5-91EE-5091185CEEB6}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13" name="Google Shape;4313;p64"/>
          <p:cNvGrpSpPr/>
          <p:nvPr/>
        </p:nvGrpSpPr>
        <p:grpSpPr>
          <a:xfrm>
            <a:off x="4086505" y="2517104"/>
            <a:ext cx="1517436" cy="74460"/>
            <a:chOff x="3980086" y="2804397"/>
            <a:chExt cx="1227600" cy="66900"/>
          </a:xfrm>
        </p:grpSpPr>
        <p:sp>
          <p:nvSpPr>
            <p:cNvPr id="4314" name="Google Shape;4314;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4"/>
          <p:cNvGrpSpPr/>
          <p:nvPr/>
        </p:nvGrpSpPr>
        <p:grpSpPr>
          <a:xfrm>
            <a:off x="4711569" y="2809692"/>
            <a:ext cx="892956" cy="74460"/>
            <a:chOff x="3980086" y="2804397"/>
            <a:chExt cx="1227600" cy="66900"/>
          </a:xfrm>
        </p:grpSpPr>
        <p:sp>
          <p:nvSpPr>
            <p:cNvPr id="4317" name="Google Shape;4317;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4"/>
          <p:cNvGrpSpPr/>
          <p:nvPr/>
        </p:nvGrpSpPr>
        <p:grpSpPr>
          <a:xfrm>
            <a:off x="3344661" y="3168575"/>
            <a:ext cx="2363244" cy="1005943"/>
            <a:chOff x="3358415" y="3361302"/>
            <a:chExt cx="2363244" cy="1024695"/>
          </a:xfrm>
        </p:grpSpPr>
        <p:grpSp>
          <p:nvGrpSpPr>
            <p:cNvPr id="4320" name="Google Shape;4320;p64"/>
            <p:cNvGrpSpPr/>
            <p:nvPr/>
          </p:nvGrpSpPr>
          <p:grpSpPr>
            <a:xfrm>
              <a:off x="3358415" y="3361302"/>
              <a:ext cx="441300" cy="1024695"/>
              <a:chOff x="3358415" y="3361302"/>
              <a:chExt cx="441300" cy="1024695"/>
            </a:xfrm>
          </p:grpSpPr>
          <p:sp>
            <p:nvSpPr>
              <p:cNvPr id="4321" name="Google Shape;4321;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4"/>
            <p:cNvGrpSpPr/>
            <p:nvPr/>
          </p:nvGrpSpPr>
          <p:grpSpPr>
            <a:xfrm>
              <a:off x="3838901" y="3361302"/>
              <a:ext cx="441300" cy="1024695"/>
              <a:chOff x="3838901" y="3361302"/>
              <a:chExt cx="441300" cy="1024695"/>
            </a:xfrm>
          </p:grpSpPr>
          <p:sp>
            <p:nvSpPr>
              <p:cNvPr id="4328" name="Google Shape;4328;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64"/>
            <p:cNvGrpSpPr/>
            <p:nvPr/>
          </p:nvGrpSpPr>
          <p:grpSpPr>
            <a:xfrm>
              <a:off x="4319387" y="3361302"/>
              <a:ext cx="441300" cy="1024695"/>
              <a:chOff x="4319387" y="3361302"/>
              <a:chExt cx="441300" cy="1024695"/>
            </a:xfrm>
          </p:grpSpPr>
          <p:sp>
            <p:nvSpPr>
              <p:cNvPr id="4335" name="Google Shape;4335;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4"/>
            <p:cNvGrpSpPr/>
            <p:nvPr/>
          </p:nvGrpSpPr>
          <p:grpSpPr>
            <a:xfrm>
              <a:off x="4799873" y="3361302"/>
              <a:ext cx="441300" cy="1024695"/>
              <a:chOff x="4799873" y="3361302"/>
              <a:chExt cx="441300" cy="1024695"/>
            </a:xfrm>
          </p:grpSpPr>
          <p:sp>
            <p:nvSpPr>
              <p:cNvPr id="4342" name="Google Shape;4342;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4"/>
            <p:cNvGrpSpPr/>
            <p:nvPr/>
          </p:nvGrpSpPr>
          <p:grpSpPr>
            <a:xfrm>
              <a:off x="5280360" y="3361302"/>
              <a:ext cx="441300" cy="1024695"/>
              <a:chOff x="5280360" y="3361302"/>
              <a:chExt cx="441300" cy="1024695"/>
            </a:xfrm>
          </p:grpSpPr>
          <p:sp>
            <p:nvSpPr>
              <p:cNvPr id="4349" name="Google Shape;4349;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55" name="Google Shape;4355;p64"/>
          <p:cNvGraphicFramePr/>
          <p:nvPr/>
        </p:nvGraphicFramePr>
        <p:xfrm>
          <a:off x="711088" y="2130461"/>
          <a:ext cx="3000000" cy="3000000"/>
        </p:xfrm>
        <a:graphic>
          <a:graphicData uri="http://schemas.openxmlformats.org/drawingml/2006/table">
            <a:tbl>
              <a:tblPr>
                <a:noFill/>
                <a:tableStyleId>{3A55EF23-7770-4DA5-91EE-5091185CEEB6}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56" name="Google Shape;4356;p64"/>
          <p:cNvGrpSpPr/>
          <p:nvPr/>
        </p:nvGrpSpPr>
        <p:grpSpPr>
          <a:xfrm>
            <a:off x="712613" y="3180186"/>
            <a:ext cx="2403614" cy="1005900"/>
            <a:chOff x="726450" y="3372825"/>
            <a:chExt cx="2403614" cy="1005900"/>
          </a:xfrm>
        </p:grpSpPr>
        <p:grpSp>
          <p:nvGrpSpPr>
            <p:cNvPr id="4357" name="Google Shape;4357;p64"/>
            <p:cNvGrpSpPr/>
            <p:nvPr/>
          </p:nvGrpSpPr>
          <p:grpSpPr>
            <a:xfrm>
              <a:off x="726450" y="3696000"/>
              <a:ext cx="2403614" cy="500898"/>
              <a:chOff x="726450" y="3696000"/>
              <a:chExt cx="2403614" cy="500898"/>
            </a:xfrm>
          </p:grpSpPr>
          <p:sp>
            <p:nvSpPr>
              <p:cNvPr id="4358" name="Google Shape;4358;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9" name="Google Shape;4359;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60" name="Google Shape;4360;p64"/>
            <p:cNvGrpSpPr/>
            <p:nvPr/>
          </p:nvGrpSpPr>
          <p:grpSpPr>
            <a:xfrm>
              <a:off x="1348050" y="3372825"/>
              <a:ext cx="1720425" cy="1005900"/>
              <a:chOff x="1348050" y="3372825"/>
              <a:chExt cx="1720425" cy="1005900"/>
            </a:xfrm>
          </p:grpSpPr>
          <p:sp>
            <p:nvSpPr>
              <p:cNvPr id="4361" name="Google Shape;4361;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62" name="Google Shape;4362;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63" name="Google Shape;4363;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64" name="Google Shape;4364;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65" name="Google Shape;4365;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66" name="Google Shape;4366;p64"/>
            <p:cNvGrpSpPr/>
            <p:nvPr/>
          </p:nvGrpSpPr>
          <p:grpSpPr>
            <a:xfrm>
              <a:off x="1455707" y="3731058"/>
              <a:ext cx="1491150" cy="417657"/>
              <a:chOff x="1455707" y="3731058"/>
              <a:chExt cx="1491150" cy="417657"/>
            </a:xfrm>
          </p:grpSpPr>
          <p:grpSp>
            <p:nvGrpSpPr>
              <p:cNvPr id="4367" name="Google Shape;4367;p64"/>
              <p:cNvGrpSpPr/>
              <p:nvPr/>
            </p:nvGrpSpPr>
            <p:grpSpPr>
              <a:xfrm>
                <a:off x="1472938" y="3745828"/>
                <a:ext cx="72126" cy="53788"/>
                <a:chOff x="1472938" y="3745828"/>
                <a:chExt cx="72126" cy="53788"/>
              </a:xfrm>
            </p:grpSpPr>
            <p:sp>
              <p:nvSpPr>
                <p:cNvPr id="4368" name="Google Shape;4368;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4"/>
              <p:cNvGrpSpPr/>
              <p:nvPr/>
            </p:nvGrpSpPr>
            <p:grpSpPr>
              <a:xfrm>
                <a:off x="1819181" y="4089633"/>
                <a:ext cx="72126" cy="53788"/>
                <a:chOff x="1819181" y="4089633"/>
                <a:chExt cx="72126" cy="53788"/>
              </a:xfrm>
            </p:grpSpPr>
            <p:sp>
              <p:nvSpPr>
                <p:cNvPr id="4371" name="Google Shape;4371;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4"/>
              <p:cNvGrpSpPr/>
              <p:nvPr/>
            </p:nvGrpSpPr>
            <p:grpSpPr>
              <a:xfrm>
                <a:off x="1455707" y="4084171"/>
                <a:ext cx="64321" cy="64544"/>
                <a:chOff x="1455707" y="4084171"/>
                <a:chExt cx="64321" cy="64544"/>
              </a:xfrm>
            </p:grpSpPr>
            <p:sp>
              <p:nvSpPr>
                <p:cNvPr id="4374" name="Google Shape;4374;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4"/>
              <p:cNvGrpSpPr/>
              <p:nvPr/>
            </p:nvGrpSpPr>
            <p:grpSpPr>
              <a:xfrm>
                <a:off x="1818610" y="3731058"/>
                <a:ext cx="64321" cy="64544"/>
                <a:chOff x="1818610" y="3731058"/>
                <a:chExt cx="64321" cy="64544"/>
              </a:xfrm>
            </p:grpSpPr>
            <p:sp>
              <p:nvSpPr>
                <p:cNvPr id="4377" name="Google Shape;4377;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4"/>
              <p:cNvGrpSpPr/>
              <p:nvPr/>
            </p:nvGrpSpPr>
            <p:grpSpPr>
              <a:xfrm>
                <a:off x="2172491" y="4089633"/>
                <a:ext cx="72126" cy="53788"/>
                <a:chOff x="2172491" y="4089633"/>
                <a:chExt cx="72126" cy="53788"/>
              </a:xfrm>
            </p:grpSpPr>
            <p:sp>
              <p:nvSpPr>
                <p:cNvPr id="4380" name="Google Shape;4380;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4"/>
              <p:cNvGrpSpPr/>
              <p:nvPr/>
            </p:nvGrpSpPr>
            <p:grpSpPr>
              <a:xfrm>
                <a:off x="2171920" y="3731058"/>
                <a:ext cx="64321" cy="64544"/>
                <a:chOff x="2171920" y="3731058"/>
                <a:chExt cx="64321" cy="64544"/>
              </a:xfrm>
            </p:grpSpPr>
            <p:sp>
              <p:nvSpPr>
                <p:cNvPr id="4383" name="Google Shape;4383;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4"/>
              <p:cNvGrpSpPr/>
              <p:nvPr/>
            </p:nvGrpSpPr>
            <p:grpSpPr>
              <a:xfrm>
                <a:off x="2874730" y="3745828"/>
                <a:ext cx="72126" cy="53788"/>
                <a:chOff x="2874730" y="3745828"/>
                <a:chExt cx="72126" cy="53788"/>
              </a:xfrm>
            </p:grpSpPr>
            <p:sp>
              <p:nvSpPr>
                <p:cNvPr id="4386" name="Google Shape;4386;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4"/>
              <p:cNvGrpSpPr/>
              <p:nvPr/>
            </p:nvGrpSpPr>
            <p:grpSpPr>
              <a:xfrm>
                <a:off x="2878589" y="4081481"/>
                <a:ext cx="64321" cy="64544"/>
                <a:chOff x="2878589" y="4081481"/>
                <a:chExt cx="64321" cy="64544"/>
              </a:xfrm>
            </p:grpSpPr>
            <p:sp>
              <p:nvSpPr>
                <p:cNvPr id="4389" name="Google Shape;4389;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4"/>
              <p:cNvGrpSpPr/>
              <p:nvPr/>
            </p:nvGrpSpPr>
            <p:grpSpPr>
              <a:xfrm>
                <a:off x="2525796" y="4089633"/>
                <a:ext cx="72126" cy="53788"/>
                <a:chOff x="2525796" y="4089633"/>
                <a:chExt cx="72126" cy="53788"/>
              </a:xfrm>
            </p:grpSpPr>
            <p:sp>
              <p:nvSpPr>
                <p:cNvPr id="4392" name="Google Shape;4392;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64"/>
              <p:cNvGrpSpPr/>
              <p:nvPr/>
            </p:nvGrpSpPr>
            <p:grpSpPr>
              <a:xfrm>
                <a:off x="2525225" y="3731058"/>
                <a:ext cx="64321" cy="64544"/>
                <a:chOff x="2525225" y="3731058"/>
                <a:chExt cx="64321" cy="64544"/>
              </a:xfrm>
            </p:grpSpPr>
            <p:sp>
              <p:nvSpPr>
                <p:cNvPr id="4395" name="Google Shape;4395;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grpSp>
        <p:nvGrpSpPr>
          <p:cNvPr id="4401" name="Google Shape;4401;p65"/>
          <p:cNvGrpSpPr/>
          <p:nvPr/>
        </p:nvGrpSpPr>
        <p:grpSpPr>
          <a:xfrm>
            <a:off x="5780153" y="1859606"/>
            <a:ext cx="671400" cy="674856"/>
            <a:chOff x="5780148" y="1859605"/>
            <a:chExt cx="671400" cy="674856"/>
          </a:xfrm>
        </p:grpSpPr>
        <p:sp>
          <p:nvSpPr>
            <p:cNvPr id="4402" name="Google Shape;4402;p6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5"/>
          <p:cNvGrpSpPr/>
          <p:nvPr/>
        </p:nvGrpSpPr>
        <p:grpSpPr>
          <a:xfrm>
            <a:off x="716996" y="971307"/>
            <a:ext cx="845921" cy="690752"/>
            <a:chOff x="732428" y="1198513"/>
            <a:chExt cx="845921" cy="690752"/>
          </a:xfrm>
        </p:grpSpPr>
        <p:grpSp>
          <p:nvGrpSpPr>
            <p:cNvPr id="4407" name="Google Shape;4407;p65"/>
            <p:cNvGrpSpPr/>
            <p:nvPr/>
          </p:nvGrpSpPr>
          <p:grpSpPr>
            <a:xfrm>
              <a:off x="823030" y="1198513"/>
              <a:ext cx="755319" cy="690752"/>
              <a:chOff x="823030" y="1198513"/>
              <a:chExt cx="755319" cy="690752"/>
            </a:xfrm>
          </p:grpSpPr>
          <p:sp>
            <p:nvSpPr>
              <p:cNvPr id="4408" name="Google Shape;4408;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65"/>
            <p:cNvGrpSpPr/>
            <p:nvPr/>
          </p:nvGrpSpPr>
          <p:grpSpPr>
            <a:xfrm>
              <a:off x="732428" y="1239937"/>
              <a:ext cx="739912" cy="607886"/>
              <a:chOff x="732428" y="1239937"/>
              <a:chExt cx="739912" cy="607886"/>
            </a:xfrm>
          </p:grpSpPr>
          <p:sp>
            <p:nvSpPr>
              <p:cNvPr id="4411" name="Google Shape;4411;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5"/>
            <p:cNvGrpSpPr/>
            <p:nvPr/>
          </p:nvGrpSpPr>
          <p:grpSpPr>
            <a:xfrm>
              <a:off x="732428" y="1277018"/>
              <a:ext cx="702832" cy="533758"/>
              <a:chOff x="732428" y="1277018"/>
              <a:chExt cx="702832" cy="533758"/>
            </a:xfrm>
          </p:grpSpPr>
          <p:sp>
            <p:nvSpPr>
              <p:cNvPr id="4414" name="Google Shape;4414;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5"/>
            <p:cNvGrpSpPr/>
            <p:nvPr/>
          </p:nvGrpSpPr>
          <p:grpSpPr>
            <a:xfrm>
              <a:off x="931170" y="1306653"/>
              <a:ext cx="647179" cy="474455"/>
              <a:chOff x="931170" y="1306653"/>
              <a:chExt cx="647179" cy="474455"/>
            </a:xfrm>
          </p:grpSpPr>
          <p:sp>
            <p:nvSpPr>
              <p:cNvPr id="4417" name="Google Shape;4417;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9" name="Google Shape;4419;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65"/>
          <p:cNvGrpSpPr/>
          <p:nvPr/>
        </p:nvGrpSpPr>
        <p:grpSpPr>
          <a:xfrm>
            <a:off x="3948605" y="971313"/>
            <a:ext cx="634656" cy="699982"/>
            <a:chOff x="5985650" y="2860025"/>
            <a:chExt cx="1396075" cy="1539775"/>
          </a:xfrm>
        </p:grpSpPr>
        <p:sp>
          <p:nvSpPr>
            <p:cNvPr id="4421" name="Google Shape;4421;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5"/>
          <p:cNvGrpSpPr/>
          <p:nvPr/>
        </p:nvGrpSpPr>
        <p:grpSpPr>
          <a:xfrm>
            <a:off x="4704254" y="971307"/>
            <a:ext cx="725845" cy="699975"/>
            <a:chOff x="4249973" y="1201875"/>
            <a:chExt cx="1958568" cy="1888762"/>
          </a:xfrm>
        </p:grpSpPr>
        <p:sp>
          <p:nvSpPr>
            <p:cNvPr id="4454" name="Google Shape;4454;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65"/>
            <p:cNvGrpSpPr/>
            <p:nvPr/>
          </p:nvGrpSpPr>
          <p:grpSpPr>
            <a:xfrm>
              <a:off x="5853086" y="1789142"/>
              <a:ext cx="355454" cy="1048099"/>
              <a:chOff x="5576108" y="2016725"/>
              <a:chExt cx="565200" cy="1666560"/>
            </a:xfrm>
          </p:grpSpPr>
          <p:sp>
            <p:nvSpPr>
              <p:cNvPr id="4456" name="Google Shape;4456;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7" name="Google Shape;4457;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5"/>
            <p:cNvGrpSpPr/>
            <p:nvPr/>
          </p:nvGrpSpPr>
          <p:grpSpPr>
            <a:xfrm>
              <a:off x="4869455" y="2691676"/>
              <a:ext cx="1013897" cy="398961"/>
              <a:chOff x="4012057" y="3451825"/>
              <a:chExt cx="1612175" cy="634379"/>
            </a:xfrm>
          </p:grpSpPr>
          <p:sp>
            <p:nvSpPr>
              <p:cNvPr id="4459" name="Google Shape;4459;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0" name="Google Shape;4460;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5"/>
            <p:cNvGrpSpPr/>
            <p:nvPr/>
          </p:nvGrpSpPr>
          <p:grpSpPr>
            <a:xfrm>
              <a:off x="4276937" y="2155961"/>
              <a:ext cx="651965" cy="891358"/>
              <a:chOff x="3069908" y="2599997"/>
              <a:chExt cx="1036675" cy="1417328"/>
            </a:xfrm>
          </p:grpSpPr>
          <p:sp>
            <p:nvSpPr>
              <p:cNvPr id="4462" name="Google Shape;4462;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3" name="Google Shape;4463;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5"/>
            <p:cNvGrpSpPr/>
            <p:nvPr/>
          </p:nvGrpSpPr>
          <p:grpSpPr>
            <a:xfrm>
              <a:off x="5054918" y="1201875"/>
              <a:ext cx="999548" cy="602711"/>
              <a:chOff x="4306958" y="1082925"/>
              <a:chExt cx="1589359" cy="958358"/>
            </a:xfrm>
          </p:grpSpPr>
          <p:sp>
            <p:nvSpPr>
              <p:cNvPr id="4465" name="Google Shape;4465;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6" name="Google Shape;4466;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5"/>
            <p:cNvGrpSpPr/>
            <p:nvPr/>
          </p:nvGrpSpPr>
          <p:grpSpPr>
            <a:xfrm>
              <a:off x="4249973" y="1303451"/>
              <a:ext cx="799317" cy="841334"/>
              <a:chOff x="3027033" y="1244439"/>
              <a:chExt cx="1270977" cy="1337786"/>
            </a:xfrm>
          </p:grpSpPr>
          <p:sp>
            <p:nvSpPr>
              <p:cNvPr id="4468" name="Google Shape;4468;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9" name="Google Shape;4469;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0" name="Google Shape;4470;p65"/>
          <p:cNvGrpSpPr/>
          <p:nvPr/>
        </p:nvGrpSpPr>
        <p:grpSpPr>
          <a:xfrm>
            <a:off x="4057119" y="1858087"/>
            <a:ext cx="750769" cy="683784"/>
            <a:chOff x="4204684" y="2104422"/>
            <a:chExt cx="699822" cy="637382"/>
          </a:xfrm>
        </p:grpSpPr>
        <p:grpSp>
          <p:nvGrpSpPr>
            <p:cNvPr id="4471" name="Google Shape;4471;p65"/>
            <p:cNvGrpSpPr/>
            <p:nvPr/>
          </p:nvGrpSpPr>
          <p:grpSpPr>
            <a:xfrm>
              <a:off x="4204684" y="2430067"/>
              <a:ext cx="342957" cy="311738"/>
              <a:chOff x="4204684" y="2430067"/>
              <a:chExt cx="342957" cy="311738"/>
            </a:xfrm>
          </p:grpSpPr>
          <p:sp>
            <p:nvSpPr>
              <p:cNvPr id="4472" name="Google Shape;4472;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5"/>
            <p:cNvGrpSpPr/>
            <p:nvPr/>
          </p:nvGrpSpPr>
          <p:grpSpPr>
            <a:xfrm>
              <a:off x="4561586" y="2430067"/>
              <a:ext cx="342920" cy="311738"/>
              <a:chOff x="4561586" y="2430067"/>
              <a:chExt cx="342920" cy="311738"/>
            </a:xfrm>
          </p:grpSpPr>
          <p:sp>
            <p:nvSpPr>
              <p:cNvPr id="4475" name="Google Shape;4475;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5"/>
            <p:cNvGrpSpPr/>
            <p:nvPr/>
          </p:nvGrpSpPr>
          <p:grpSpPr>
            <a:xfrm>
              <a:off x="4561586" y="2104422"/>
              <a:ext cx="342920" cy="311738"/>
              <a:chOff x="4561586" y="2104422"/>
              <a:chExt cx="342920" cy="311738"/>
            </a:xfrm>
          </p:grpSpPr>
          <p:sp>
            <p:nvSpPr>
              <p:cNvPr id="4478" name="Google Shape;4478;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5"/>
            <p:cNvGrpSpPr/>
            <p:nvPr/>
          </p:nvGrpSpPr>
          <p:grpSpPr>
            <a:xfrm>
              <a:off x="4204684" y="2104422"/>
              <a:ext cx="342957" cy="311664"/>
              <a:chOff x="4204684" y="2104422"/>
              <a:chExt cx="342957" cy="311664"/>
            </a:xfrm>
          </p:grpSpPr>
          <p:sp>
            <p:nvSpPr>
              <p:cNvPr id="4481" name="Google Shape;4481;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3" name="Google Shape;4483;p65"/>
          <p:cNvGrpSpPr/>
          <p:nvPr/>
        </p:nvGrpSpPr>
        <p:grpSpPr>
          <a:xfrm>
            <a:off x="5521552" y="971301"/>
            <a:ext cx="660591" cy="688867"/>
            <a:chOff x="5830645" y="1267368"/>
            <a:chExt cx="530340" cy="553040"/>
          </a:xfrm>
        </p:grpSpPr>
        <p:sp>
          <p:nvSpPr>
            <p:cNvPr id="4484" name="Google Shape;4484;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65"/>
            <p:cNvGrpSpPr/>
            <p:nvPr/>
          </p:nvGrpSpPr>
          <p:grpSpPr>
            <a:xfrm>
              <a:off x="5830645" y="1267368"/>
              <a:ext cx="259743" cy="269909"/>
              <a:chOff x="5830645" y="1267368"/>
              <a:chExt cx="259743" cy="269909"/>
            </a:xfrm>
          </p:grpSpPr>
          <p:sp>
            <p:nvSpPr>
              <p:cNvPr id="4486" name="Google Shape;4486;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65"/>
            <p:cNvGrpSpPr/>
            <p:nvPr/>
          </p:nvGrpSpPr>
          <p:grpSpPr>
            <a:xfrm>
              <a:off x="6101293" y="1267368"/>
              <a:ext cx="259692" cy="269909"/>
              <a:chOff x="6101293" y="1267368"/>
              <a:chExt cx="259692" cy="269909"/>
            </a:xfrm>
          </p:grpSpPr>
          <p:sp>
            <p:nvSpPr>
              <p:cNvPr id="4489" name="Google Shape;4489;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65"/>
            <p:cNvGrpSpPr/>
            <p:nvPr/>
          </p:nvGrpSpPr>
          <p:grpSpPr>
            <a:xfrm>
              <a:off x="5830645" y="1550500"/>
              <a:ext cx="259692" cy="269909"/>
              <a:chOff x="5830645" y="1550500"/>
              <a:chExt cx="259692" cy="269909"/>
            </a:xfrm>
          </p:grpSpPr>
          <p:sp>
            <p:nvSpPr>
              <p:cNvPr id="4492" name="Google Shape;4492;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5"/>
            <p:cNvGrpSpPr/>
            <p:nvPr/>
          </p:nvGrpSpPr>
          <p:grpSpPr>
            <a:xfrm>
              <a:off x="6101293" y="1550500"/>
              <a:ext cx="259692" cy="269909"/>
              <a:chOff x="6101293" y="1550500"/>
              <a:chExt cx="259692" cy="269909"/>
            </a:xfrm>
          </p:grpSpPr>
          <p:sp>
            <p:nvSpPr>
              <p:cNvPr id="4495" name="Google Shape;4495;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7" name="Google Shape;4497;p65"/>
          <p:cNvGrpSpPr/>
          <p:nvPr/>
        </p:nvGrpSpPr>
        <p:grpSpPr>
          <a:xfrm>
            <a:off x="723705" y="1861761"/>
            <a:ext cx="697154" cy="679574"/>
            <a:chOff x="2679875" y="2361475"/>
            <a:chExt cx="780425" cy="760575"/>
          </a:xfrm>
        </p:grpSpPr>
        <p:sp>
          <p:nvSpPr>
            <p:cNvPr id="4498" name="Google Shape;4498;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5"/>
          <p:cNvGrpSpPr/>
          <p:nvPr/>
        </p:nvGrpSpPr>
        <p:grpSpPr>
          <a:xfrm>
            <a:off x="3122864" y="971353"/>
            <a:ext cx="735829" cy="684547"/>
            <a:chOff x="3351965" y="1148808"/>
            <a:chExt cx="750770" cy="698375"/>
          </a:xfrm>
        </p:grpSpPr>
        <p:grpSp>
          <p:nvGrpSpPr>
            <p:cNvPr id="4505" name="Google Shape;4505;p65"/>
            <p:cNvGrpSpPr/>
            <p:nvPr/>
          </p:nvGrpSpPr>
          <p:grpSpPr>
            <a:xfrm>
              <a:off x="3586796" y="1148808"/>
              <a:ext cx="294857" cy="286830"/>
              <a:chOff x="3750225" y="1774000"/>
              <a:chExt cx="149575" cy="145525"/>
            </a:xfrm>
          </p:grpSpPr>
          <p:sp>
            <p:nvSpPr>
              <p:cNvPr id="4506" name="Google Shape;4506;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5"/>
            <p:cNvGrpSpPr/>
            <p:nvPr/>
          </p:nvGrpSpPr>
          <p:grpSpPr>
            <a:xfrm>
              <a:off x="3779245" y="1375768"/>
              <a:ext cx="323490" cy="286978"/>
              <a:chOff x="3847850" y="1889150"/>
              <a:chExt cx="164100" cy="145600"/>
            </a:xfrm>
          </p:grpSpPr>
          <p:sp>
            <p:nvSpPr>
              <p:cNvPr id="4509" name="Google Shape;4509;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5"/>
            <p:cNvGrpSpPr/>
            <p:nvPr/>
          </p:nvGrpSpPr>
          <p:grpSpPr>
            <a:xfrm>
              <a:off x="3351965" y="1330435"/>
              <a:ext cx="295449" cy="285401"/>
              <a:chOff x="3631100" y="1866150"/>
              <a:chExt cx="149875" cy="144800"/>
            </a:xfrm>
          </p:grpSpPr>
          <p:sp>
            <p:nvSpPr>
              <p:cNvPr id="4512" name="Google Shape;4512;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5"/>
            <p:cNvGrpSpPr/>
            <p:nvPr/>
          </p:nvGrpSpPr>
          <p:grpSpPr>
            <a:xfrm>
              <a:off x="3548208" y="1560352"/>
              <a:ext cx="294808" cy="286830"/>
              <a:chOff x="3730650" y="1982800"/>
              <a:chExt cx="149550" cy="145525"/>
            </a:xfrm>
          </p:grpSpPr>
          <p:sp>
            <p:nvSpPr>
              <p:cNvPr id="4515" name="Google Shape;4515;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7" name="Google Shape;4517;p65"/>
          <p:cNvGrpSpPr/>
          <p:nvPr/>
        </p:nvGrpSpPr>
        <p:grpSpPr>
          <a:xfrm>
            <a:off x="7624517" y="971307"/>
            <a:ext cx="804565" cy="677795"/>
            <a:chOff x="7636443" y="1204988"/>
            <a:chExt cx="804565" cy="677795"/>
          </a:xfrm>
        </p:grpSpPr>
        <p:grpSp>
          <p:nvGrpSpPr>
            <p:cNvPr id="4518" name="Google Shape;4518;p65"/>
            <p:cNvGrpSpPr/>
            <p:nvPr/>
          </p:nvGrpSpPr>
          <p:grpSpPr>
            <a:xfrm>
              <a:off x="7636443" y="1509705"/>
              <a:ext cx="804565" cy="373078"/>
              <a:chOff x="7636443" y="1509705"/>
              <a:chExt cx="804565" cy="373078"/>
            </a:xfrm>
          </p:grpSpPr>
          <p:sp>
            <p:nvSpPr>
              <p:cNvPr id="4519" name="Google Shape;4519;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5"/>
            <p:cNvGrpSpPr/>
            <p:nvPr/>
          </p:nvGrpSpPr>
          <p:grpSpPr>
            <a:xfrm>
              <a:off x="7636443" y="1408133"/>
              <a:ext cx="804565" cy="373078"/>
              <a:chOff x="7636443" y="1408133"/>
              <a:chExt cx="804565" cy="373078"/>
            </a:xfrm>
          </p:grpSpPr>
          <p:sp>
            <p:nvSpPr>
              <p:cNvPr id="4522" name="Google Shape;4522;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5"/>
            <p:cNvGrpSpPr/>
            <p:nvPr/>
          </p:nvGrpSpPr>
          <p:grpSpPr>
            <a:xfrm>
              <a:off x="7636443" y="1306560"/>
              <a:ext cx="804565" cy="373078"/>
              <a:chOff x="7636443" y="1306560"/>
              <a:chExt cx="804565" cy="373078"/>
            </a:xfrm>
          </p:grpSpPr>
          <p:sp>
            <p:nvSpPr>
              <p:cNvPr id="4525" name="Google Shape;4525;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5"/>
            <p:cNvGrpSpPr/>
            <p:nvPr/>
          </p:nvGrpSpPr>
          <p:grpSpPr>
            <a:xfrm>
              <a:off x="7636443" y="1204988"/>
              <a:ext cx="804565" cy="373078"/>
              <a:chOff x="7636443" y="1204988"/>
              <a:chExt cx="804565" cy="373078"/>
            </a:xfrm>
          </p:grpSpPr>
          <p:sp>
            <p:nvSpPr>
              <p:cNvPr id="4528" name="Google Shape;4528;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65"/>
          <p:cNvGrpSpPr/>
          <p:nvPr/>
        </p:nvGrpSpPr>
        <p:grpSpPr>
          <a:xfrm>
            <a:off x="4963363" y="1878721"/>
            <a:ext cx="661339" cy="661188"/>
            <a:chOff x="3990000" y="975400"/>
            <a:chExt cx="3934200" cy="3933300"/>
          </a:xfrm>
        </p:grpSpPr>
        <p:sp>
          <p:nvSpPr>
            <p:cNvPr id="4531" name="Google Shape;4531;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5"/>
          <p:cNvGrpSpPr/>
          <p:nvPr/>
        </p:nvGrpSpPr>
        <p:grpSpPr>
          <a:xfrm>
            <a:off x="6607011" y="1857359"/>
            <a:ext cx="868881" cy="684241"/>
            <a:chOff x="6598259" y="2078634"/>
            <a:chExt cx="868881" cy="684241"/>
          </a:xfrm>
        </p:grpSpPr>
        <p:sp>
          <p:nvSpPr>
            <p:cNvPr id="4536" name="Google Shape;4536;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65"/>
            <p:cNvGrpSpPr/>
            <p:nvPr/>
          </p:nvGrpSpPr>
          <p:grpSpPr>
            <a:xfrm>
              <a:off x="6808175" y="2078634"/>
              <a:ext cx="452229" cy="684241"/>
              <a:chOff x="6808175" y="2078634"/>
              <a:chExt cx="452229" cy="684241"/>
            </a:xfrm>
          </p:grpSpPr>
          <p:sp>
            <p:nvSpPr>
              <p:cNvPr id="4543" name="Google Shape;4543;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65"/>
              <p:cNvGrpSpPr/>
              <p:nvPr/>
            </p:nvGrpSpPr>
            <p:grpSpPr>
              <a:xfrm>
                <a:off x="6821586" y="2078634"/>
                <a:ext cx="426871" cy="684241"/>
                <a:chOff x="6821586" y="2078634"/>
                <a:chExt cx="426871" cy="684241"/>
              </a:xfrm>
            </p:grpSpPr>
            <p:grpSp>
              <p:nvGrpSpPr>
                <p:cNvPr id="4550" name="Google Shape;4550;p65"/>
                <p:cNvGrpSpPr/>
                <p:nvPr/>
              </p:nvGrpSpPr>
              <p:grpSpPr>
                <a:xfrm>
                  <a:off x="6821586" y="2078634"/>
                  <a:ext cx="426871" cy="684241"/>
                  <a:chOff x="6821586" y="2078634"/>
                  <a:chExt cx="426871" cy="684241"/>
                </a:xfrm>
              </p:grpSpPr>
              <p:sp>
                <p:nvSpPr>
                  <p:cNvPr id="4551" name="Google Shape;4551;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0" name="Google Shape;4570;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76" name="Google Shape;4576;p65"/>
          <p:cNvGrpSpPr/>
          <p:nvPr/>
        </p:nvGrpSpPr>
        <p:grpSpPr>
          <a:xfrm>
            <a:off x="716994" y="3531369"/>
            <a:ext cx="1340789" cy="640830"/>
            <a:chOff x="238125" y="1151100"/>
            <a:chExt cx="7139450" cy="3412300"/>
          </a:xfrm>
        </p:grpSpPr>
        <p:sp>
          <p:nvSpPr>
            <p:cNvPr id="4577" name="Google Shape;4577;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5"/>
          <p:cNvGrpSpPr/>
          <p:nvPr/>
        </p:nvGrpSpPr>
        <p:grpSpPr>
          <a:xfrm>
            <a:off x="5584217" y="2734650"/>
            <a:ext cx="985357" cy="585764"/>
            <a:chOff x="5145061" y="2881789"/>
            <a:chExt cx="1107641" cy="658458"/>
          </a:xfrm>
        </p:grpSpPr>
        <p:grpSp>
          <p:nvGrpSpPr>
            <p:cNvPr id="4590" name="Google Shape;4590;p65"/>
            <p:cNvGrpSpPr/>
            <p:nvPr/>
          </p:nvGrpSpPr>
          <p:grpSpPr>
            <a:xfrm>
              <a:off x="5722989" y="3244587"/>
              <a:ext cx="529713" cy="295659"/>
              <a:chOff x="5722989" y="3244587"/>
              <a:chExt cx="529713" cy="295659"/>
            </a:xfrm>
          </p:grpSpPr>
          <p:sp>
            <p:nvSpPr>
              <p:cNvPr id="4591" name="Google Shape;4591;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2" name="Google Shape;4592;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3" name="Google Shape;4593;p65"/>
            <p:cNvGrpSpPr/>
            <p:nvPr/>
          </p:nvGrpSpPr>
          <p:grpSpPr>
            <a:xfrm>
              <a:off x="5145061" y="3244587"/>
              <a:ext cx="536807" cy="295659"/>
              <a:chOff x="5145061" y="3244587"/>
              <a:chExt cx="536807" cy="295659"/>
            </a:xfrm>
          </p:grpSpPr>
          <p:sp>
            <p:nvSpPr>
              <p:cNvPr id="4594" name="Google Shape;4594;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5" name="Google Shape;4595;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6" name="Google Shape;4596;p65"/>
            <p:cNvGrpSpPr/>
            <p:nvPr/>
          </p:nvGrpSpPr>
          <p:grpSpPr>
            <a:xfrm>
              <a:off x="5341327" y="2898245"/>
              <a:ext cx="532309" cy="614891"/>
              <a:chOff x="5341327" y="2898245"/>
              <a:chExt cx="532309" cy="614891"/>
            </a:xfrm>
          </p:grpSpPr>
          <p:sp>
            <p:nvSpPr>
              <p:cNvPr id="4597" name="Google Shape;4597;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8" name="Google Shape;4598;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9" name="Google Shape;4599;p65"/>
            <p:cNvGrpSpPr/>
            <p:nvPr/>
          </p:nvGrpSpPr>
          <p:grpSpPr>
            <a:xfrm>
              <a:off x="5532290" y="2881789"/>
              <a:ext cx="620516" cy="305456"/>
              <a:chOff x="5532290" y="2881789"/>
              <a:chExt cx="620516" cy="305456"/>
            </a:xfrm>
          </p:grpSpPr>
          <p:sp>
            <p:nvSpPr>
              <p:cNvPr id="4600" name="Google Shape;4600;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01" name="Google Shape;4601;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02" name="Google Shape;4602;p65"/>
          <p:cNvGrpSpPr/>
          <p:nvPr/>
        </p:nvGrpSpPr>
        <p:grpSpPr>
          <a:xfrm>
            <a:off x="8163140" y="3526708"/>
            <a:ext cx="269068" cy="645491"/>
            <a:chOff x="7026852" y="3311869"/>
            <a:chExt cx="434331" cy="1041954"/>
          </a:xfrm>
        </p:grpSpPr>
        <p:sp>
          <p:nvSpPr>
            <p:cNvPr id="4603" name="Google Shape;4603;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5"/>
          <p:cNvGrpSpPr/>
          <p:nvPr/>
        </p:nvGrpSpPr>
        <p:grpSpPr>
          <a:xfrm>
            <a:off x="6179721" y="3565945"/>
            <a:ext cx="293882" cy="293836"/>
            <a:chOff x="4873519" y="3311869"/>
            <a:chExt cx="499374" cy="499296"/>
          </a:xfrm>
        </p:grpSpPr>
        <p:sp>
          <p:nvSpPr>
            <p:cNvPr id="4607" name="Google Shape;4607;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5"/>
          <p:cNvGrpSpPr/>
          <p:nvPr/>
        </p:nvGrpSpPr>
        <p:grpSpPr>
          <a:xfrm>
            <a:off x="6179721" y="3878317"/>
            <a:ext cx="293882" cy="293882"/>
            <a:chOff x="4873519" y="3875839"/>
            <a:chExt cx="499374" cy="499374"/>
          </a:xfrm>
        </p:grpSpPr>
        <p:sp>
          <p:nvSpPr>
            <p:cNvPr id="4610" name="Google Shape;4610;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5"/>
          <p:cNvGrpSpPr/>
          <p:nvPr/>
        </p:nvGrpSpPr>
        <p:grpSpPr>
          <a:xfrm>
            <a:off x="2410248" y="1850269"/>
            <a:ext cx="698104" cy="698208"/>
            <a:chOff x="2565073" y="2075876"/>
            <a:chExt cx="672482" cy="672518"/>
          </a:xfrm>
        </p:grpSpPr>
        <p:sp>
          <p:nvSpPr>
            <p:cNvPr id="4613" name="Google Shape;4613;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5"/>
          <p:cNvGrpSpPr/>
          <p:nvPr/>
        </p:nvGrpSpPr>
        <p:grpSpPr>
          <a:xfrm>
            <a:off x="5633660" y="3534870"/>
            <a:ext cx="438354" cy="637329"/>
            <a:chOff x="1697726" y="3244179"/>
            <a:chExt cx="788124" cy="1146069"/>
          </a:xfrm>
        </p:grpSpPr>
        <p:sp>
          <p:nvSpPr>
            <p:cNvPr id="4620" name="Google Shape;4620;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2" name="Google Shape;4622;p6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65"/>
          <p:cNvGrpSpPr/>
          <p:nvPr/>
        </p:nvGrpSpPr>
        <p:grpSpPr>
          <a:xfrm>
            <a:off x="7634874" y="1863232"/>
            <a:ext cx="799565" cy="670282"/>
            <a:chOff x="7617850" y="2063282"/>
            <a:chExt cx="799565" cy="670282"/>
          </a:xfrm>
        </p:grpSpPr>
        <p:cxnSp>
          <p:nvCxnSpPr>
            <p:cNvPr id="4624" name="Google Shape;4624;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5" name="Google Shape;4625;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6" name="Google Shape;4626;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7" name="Google Shape;4627;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8" name="Google Shape;4628;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29" name="Google Shape;4629;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30" name="Google Shape;4630;p65"/>
            <p:cNvGrpSpPr/>
            <p:nvPr/>
          </p:nvGrpSpPr>
          <p:grpSpPr>
            <a:xfrm>
              <a:off x="7734309" y="2063282"/>
              <a:ext cx="570957" cy="620095"/>
              <a:chOff x="7734309" y="2063282"/>
              <a:chExt cx="570957" cy="620095"/>
            </a:xfrm>
          </p:grpSpPr>
          <p:grpSp>
            <p:nvGrpSpPr>
              <p:cNvPr id="4631" name="Google Shape;4631;p65"/>
              <p:cNvGrpSpPr/>
              <p:nvPr/>
            </p:nvGrpSpPr>
            <p:grpSpPr>
              <a:xfrm>
                <a:off x="8031573" y="2063282"/>
                <a:ext cx="273693" cy="620095"/>
                <a:chOff x="8031573" y="2063282"/>
                <a:chExt cx="273693" cy="620095"/>
              </a:xfrm>
            </p:grpSpPr>
            <p:sp>
              <p:nvSpPr>
                <p:cNvPr id="4632" name="Google Shape;4632;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5"/>
              <p:cNvGrpSpPr/>
              <p:nvPr/>
            </p:nvGrpSpPr>
            <p:grpSpPr>
              <a:xfrm flipH="1">
                <a:off x="7734309" y="2063282"/>
                <a:ext cx="273693" cy="620095"/>
                <a:chOff x="8031573" y="2063282"/>
                <a:chExt cx="273693" cy="620095"/>
              </a:xfrm>
            </p:grpSpPr>
            <p:sp>
              <p:nvSpPr>
                <p:cNvPr id="4637" name="Google Shape;4637;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41" name="Google Shape;4641;p6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3" name="Google Shape;4643;p65"/>
          <p:cNvGrpSpPr/>
          <p:nvPr/>
        </p:nvGrpSpPr>
        <p:grpSpPr>
          <a:xfrm>
            <a:off x="7821480" y="2716716"/>
            <a:ext cx="602567" cy="601884"/>
            <a:chOff x="1186975" y="238125"/>
            <a:chExt cx="5244275" cy="5238325"/>
          </a:xfrm>
        </p:grpSpPr>
        <p:sp>
          <p:nvSpPr>
            <p:cNvPr id="4644" name="Google Shape;4644;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5"/>
          <p:cNvGrpSpPr/>
          <p:nvPr/>
        </p:nvGrpSpPr>
        <p:grpSpPr>
          <a:xfrm>
            <a:off x="3264218" y="1856199"/>
            <a:ext cx="651848" cy="687338"/>
            <a:chOff x="3400515" y="2056248"/>
            <a:chExt cx="698134" cy="735987"/>
          </a:xfrm>
        </p:grpSpPr>
        <p:grpSp>
          <p:nvGrpSpPr>
            <p:cNvPr id="4649" name="Google Shape;4649;p65"/>
            <p:cNvGrpSpPr/>
            <p:nvPr/>
          </p:nvGrpSpPr>
          <p:grpSpPr>
            <a:xfrm>
              <a:off x="3400515" y="2283913"/>
              <a:ext cx="312919" cy="219900"/>
              <a:chOff x="3400515" y="2283913"/>
              <a:chExt cx="312919" cy="219900"/>
            </a:xfrm>
          </p:grpSpPr>
          <p:sp>
            <p:nvSpPr>
              <p:cNvPr id="4650" name="Google Shape;4650;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1" name="Google Shape;4651;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52" name="Google Shape;4652;p65"/>
            <p:cNvGrpSpPr/>
            <p:nvPr/>
          </p:nvGrpSpPr>
          <p:grpSpPr>
            <a:xfrm>
              <a:off x="3547823" y="2461089"/>
              <a:ext cx="219900" cy="331146"/>
              <a:chOff x="3547823" y="2461089"/>
              <a:chExt cx="219900" cy="331146"/>
            </a:xfrm>
          </p:grpSpPr>
          <p:sp>
            <p:nvSpPr>
              <p:cNvPr id="4653" name="Google Shape;4653;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4" name="Google Shape;4654;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55" name="Google Shape;4655;p65"/>
            <p:cNvGrpSpPr/>
            <p:nvPr/>
          </p:nvGrpSpPr>
          <p:grpSpPr>
            <a:xfrm>
              <a:off x="3734138" y="2461089"/>
              <a:ext cx="219900" cy="331146"/>
              <a:chOff x="3734138" y="2461089"/>
              <a:chExt cx="219900" cy="331146"/>
            </a:xfrm>
          </p:grpSpPr>
          <p:sp>
            <p:nvSpPr>
              <p:cNvPr id="4656" name="Google Shape;4656;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7" name="Google Shape;4657;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58" name="Google Shape;4658;p65"/>
            <p:cNvGrpSpPr/>
            <p:nvPr/>
          </p:nvGrpSpPr>
          <p:grpSpPr>
            <a:xfrm>
              <a:off x="3787560" y="2281742"/>
              <a:ext cx="311089" cy="219900"/>
              <a:chOff x="3787560" y="2281742"/>
              <a:chExt cx="311089" cy="219900"/>
            </a:xfrm>
          </p:grpSpPr>
          <p:sp>
            <p:nvSpPr>
              <p:cNvPr id="4659" name="Google Shape;4659;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60" name="Google Shape;4660;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61" name="Google Shape;4661;p65"/>
            <p:cNvGrpSpPr/>
            <p:nvPr/>
          </p:nvGrpSpPr>
          <p:grpSpPr>
            <a:xfrm>
              <a:off x="3637290" y="2056248"/>
              <a:ext cx="219900" cy="330736"/>
              <a:chOff x="3637290" y="2056248"/>
              <a:chExt cx="219900" cy="330736"/>
            </a:xfrm>
          </p:grpSpPr>
          <p:sp>
            <p:nvSpPr>
              <p:cNvPr id="4662" name="Google Shape;4662;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63" name="Google Shape;4663;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64" name="Google Shape;4664;p65"/>
          <p:cNvGrpSpPr/>
          <p:nvPr/>
        </p:nvGrpSpPr>
        <p:grpSpPr>
          <a:xfrm>
            <a:off x="2555923" y="2726206"/>
            <a:ext cx="1268144" cy="592394"/>
            <a:chOff x="238125" y="1188750"/>
            <a:chExt cx="7140450" cy="3335550"/>
          </a:xfrm>
        </p:grpSpPr>
        <p:sp>
          <p:nvSpPr>
            <p:cNvPr id="4665" name="Google Shape;4665;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5"/>
          <p:cNvGrpSpPr/>
          <p:nvPr/>
        </p:nvGrpSpPr>
        <p:grpSpPr>
          <a:xfrm>
            <a:off x="6663824" y="2728360"/>
            <a:ext cx="1053944" cy="590147"/>
            <a:chOff x="238125" y="1335475"/>
            <a:chExt cx="5418735" cy="3034175"/>
          </a:xfrm>
        </p:grpSpPr>
        <p:sp>
          <p:nvSpPr>
            <p:cNvPr id="4671" name="Google Shape;4671;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65"/>
          <p:cNvGrpSpPr/>
          <p:nvPr/>
        </p:nvGrpSpPr>
        <p:grpSpPr>
          <a:xfrm>
            <a:off x="4094633" y="3533260"/>
            <a:ext cx="1268207" cy="638939"/>
            <a:chOff x="3967651" y="3645904"/>
            <a:chExt cx="1479304" cy="745292"/>
          </a:xfrm>
        </p:grpSpPr>
        <p:grpSp>
          <p:nvGrpSpPr>
            <p:cNvPr id="4675" name="Google Shape;4675;p65"/>
            <p:cNvGrpSpPr/>
            <p:nvPr/>
          </p:nvGrpSpPr>
          <p:grpSpPr>
            <a:xfrm>
              <a:off x="3967651" y="4009026"/>
              <a:ext cx="1479304" cy="382170"/>
              <a:chOff x="3967651" y="4009026"/>
              <a:chExt cx="1479304" cy="382170"/>
            </a:xfrm>
          </p:grpSpPr>
          <p:grpSp>
            <p:nvGrpSpPr>
              <p:cNvPr id="4676" name="Google Shape;4676;p65"/>
              <p:cNvGrpSpPr/>
              <p:nvPr/>
            </p:nvGrpSpPr>
            <p:grpSpPr>
              <a:xfrm>
                <a:off x="4892216" y="4195630"/>
                <a:ext cx="554739" cy="195566"/>
                <a:chOff x="3604375" y="4892160"/>
                <a:chExt cx="1651500" cy="582215"/>
              </a:xfrm>
            </p:grpSpPr>
            <p:sp>
              <p:nvSpPr>
                <p:cNvPr id="4677" name="Google Shape;4677;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65"/>
              <p:cNvGrpSpPr/>
              <p:nvPr/>
            </p:nvGrpSpPr>
            <p:grpSpPr>
              <a:xfrm>
                <a:off x="3967651" y="4146303"/>
                <a:ext cx="579402" cy="244893"/>
                <a:chOff x="851875" y="4745310"/>
                <a:chExt cx="1724925" cy="729065"/>
              </a:xfrm>
            </p:grpSpPr>
            <p:sp>
              <p:nvSpPr>
                <p:cNvPr id="4680" name="Google Shape;4680;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5"/>
              <p:cNvGrpSpPr/>
              <p:nvPr/>
            </p:nvGrpSpPr>
            <p:grpSpPr>
              <a:xfrm>
                <a:off x="4460753" y="4009026"/>
                <a:ext cx="493110" cy="382170"/>
                <a:chOff x="2319875" y="4336625"/>
                <a:chExt cx="1468025" cy="1137750"/>
              </a:xfrm>
            </p:grpSpPr>
            <p:sp>
              <p:nvSpPr>
                <p:cNvPr id="4683" name="Google Shape;4683;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5" name="Google Shape;4685;p65"/>
            <p:cNvGrpSpPr/>
            <p:nvPr/>
          </p:nvGrpSpPr>
          <p:grpSpPr>
            <a:xfrm>
              <a:off x="4479443" y="3645904"/>
              <a:ext cx="455965" cy="388789"/>
              <a:chOff x="2957425" y="238100"/>
              <a:chExt cx="1910200" cy="1628775"/>
            </a:xfrm>
          </p:grpSpPr>
          <p:sp>
            <p:nvSpPr>
              <p:cNvPr id="4686" name="Google Shape;4686;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6" name="Google Shape;4696;p65"/>
          <p:cNvGrpSpPr/>
          <p:nvPr/>
        </p:nvGrpSpPr>
        <p:grpSpPr>
          <a:xfrm>
            <a:off x="2480746" y="3534460"/>
            <a:ext cx="1243128" cy="637739"/>
            <a:chOff x="2496310" y="3693351"/>
            <a:chExt cx="1342906" cy="688926"/>
          </a:xfrm>
        </p:grpSpPr>
        <p:grpSp>
          <p:nvGrpSpPr>
            <p:cNvPr id="4697" name="Google Shape;4697;p65"/>
            <p:cNvGrpSpPr/>
            <p:nvPr/>
          </p:nvGrpSpPr>
          <p:grpSpPr>
            <a:xfrm>
              <a:off x="2496310" y="3693351"/>
              <a:ext cx="1342906" cy="688875"/>
              <a:chOff x="2496310" y="3693351"/>
              <a:chExt cx="1342906" cy="688875"/>
            </a:xfrm>
          </p:grpSpPr>
          <p:sp>
            <p:nvSpPr>
              <p:cNvPr id="4698" name="Google Shape;4698;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4" name="Google Shape;4704;p65"/>
              <p:cNvCxnSpPr>
                <a:stCxn id="47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05" name="Google Shape;4705;p65"/>
              <p:cNvCxnSpPr>
                <a:stCxn id="46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06" name="Google Shape;4706;p65"/>
              <p:cNvCxnSpPr>
                <a:stCxn id="47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07" name="Google Shape;4707;p65"/>
              <p:cNvCxnSpPr>
                <a:stCxn id="47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08" name="Google Shape;4708;p65"/>
              <p:cNvCxnSpPr>
                <a:stCxn id="47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09" name="Google Shape;4709;p65"/>
            <p:cNvGrpSpPr/>
            <p:nvPr/>
          </p:nvGrpSpPr>
          <p:grpSpPr>
            <a:xfrm>
              <a:off x="2675275" y="3930557"/>
              <a:ext cx="1003306" cy="451719"/>
              <a:chOff x="2675275" y="4174282"/>
              <a:chExt cx="1003306" cy="451719"/>
            </a:xfrm>
          </p:grpSpPr>
          <p:sp>
            <p:nvSpPr>
              <p:cNvPr id="4710" name="Google Shape;4710;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65"/>
          <p:cNvGrpSpPr/>
          <p:nvPr/>
        </p:nvGrpSpPr>
        <p:grpSpPr>
          <a:xfrm>
            <a:off x="1654417" y="971307"/>
            <a:ext cx="574511" cy="874709"/>
            <a:chOff x="1715404" y="1112080"/>
            <a:chExt cx="642270" cy="977984"/>
          </a:xfrm>
        </p:grpSpPr>
        <p:grpSp>
          <p:nvGrpSpPr>
            <p:cNvPr id="4714" name="Google Shape;4714;p65"/>
            <p:cNvGrpSpPr/>
            <p:nvPr/>
          </p:nvGrpSpPr>
          <p:grpSpPr>
            <a:xfrm>
              <a:off x="1715404" y="1112080"/>
              <a:ext cx="642270" cy="977984"/>
              <a:chOff x="1715404" y="1112080"/>
              <a:chExt cx="642270" cy="977984"/>
            </a:xfrm>
          </p:grpSpPr>
          <p:sp>
            <p:nvSpPr>
              <p:cNvPr id="4715" name="Google Shape;4715;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65"/>
            <p:cNvGrpSpPr/>
            <p:nvPr/>
          </p:nvGrpSpPr>
          <p:grpSpPr>
            <a:xfrm>
              <a:off x="1768927" y="1165603"/>
              <a:ext cx="535225" cy="851367"/>
              <a:chOff x="1768927" y="1165603"/>
              <a:chExt cx="535225" cy="851367"/>
            </a:xfrm>
          </p:grpSpPr>
          <p:sp>
            <p:nvSpPr>
              <p:cNvPr id="4718" name="Google Shape;4718;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65"/>
            <p:cNvGrpSpPr/>
            <p:nvPr/>
          </p:nvGrpSpPr>
          <p:grpSpPr>
            <a:xfrm>
              <a:off x="1822449" y="1219125"/>
              <a:ext cx="428180" cy="718859"/>
              <a:chOff x="1822449" y="1219125"/>
              <a:chExt cx="428180" cy="718859"/>
            </a:xfrm>
          </p:grpSpPr>
          <p:sp>
            <p:nvSpPr>
              <p:cNvPr id="4721" name="Google Shape;4721;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5"/>
            <p:cNvGrpSpPr/>
            <p:nvPr/>
          </p:nvGrpSpPr>
          <p:grpSpPr>
            <a:xfrm>
              <a:off x="1875972" y="1272648"/>
              <a:ext cx="321135" cy="586939"/>
              <a:chOff x="1875972" y="1272648"/>
              <a:chExt cx="321135" cy="586939"/>
            </a:xfrm>
          </p:grpSpPr>
          <p:sp>
            <p:nvSpPr>
              <p:cNvPr id="4724" name="Google Shape;4724;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6" name="Google Shape;4726;p65"/>
          <p:cNvGrpSpPr/>
          <p:nvPr/>
        </p:nvGrpSpPr>
        <p:grpSpPr>
          <a:xfrm>
            <a:off x="7761578" y="3528028"/>
            <a:ext cx="293855" cy="644170"/>
            <a:chOff x="241025" y="3151575"/>
            <a:chExt cx="293855" cy="644170"/>
          </a:xfrm>
        </p:grpSpPr>
        <p:sp>
          <p:nvSpPr>
            <p:cNvPr id="4727" name="Google Shape;4727;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5"/>
          <p:cNvGrpSpPr/>
          <p:nvPr/>
        </p:nvGrpSpPr>
        <p:grpSpPr>
          <a:xfrm>
            <a:off x="709562" y="2728028"/>
            <a:ext cx="1779649" cy="591620"/>
            <a:chOff x="246070" y="1983375"/>
            <a:chExt cx="1855347" cy="616849"/>
          </a:xfrm>
        </p:grpSpPr>
        <p:sp>
          <p:nvSpPr>
            <p:cNvPr id="4730" name="Google Shape;4730;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5"/>
          <p:cNvGrpSpPr/>
          <p:nvPr/>
        </p:nvGrpSpPr>
        <p:grpSpPr>
          <a:xfrm>
            <a:off x="2320428" y="971307"/>
            <a:ext cx="711055" cy="745993"/>
            <a:chOff x="2496269" y="1171698"/>
            <a:chExt cx="761953" cy="799392"/>
          </a:xfrm>
        </p:grpSpPr>
        <p:grpSp>
          <p:nvGrpSpPr>
            <p:cNvPr id="4740" name="Google Shape;4740;p65"/>
            <p:cNvGrpSpPr/>
            <p:nvPr/>
          </p:nvGrpSpPr>
          <p:grpSpPr>
            <a:xfrm>
              <a:off x="2496269" y="1171698"/>
              <a:ext cx="761953" cy="723022"/>
              <a:chOff x="2496269" y="1171698"/>
              <a:chExt cx="761953" cy="723022"/>
            </a:xfrm>
          </p:grpSpPr>
          <p:sp>
            <p:nvSpPr>
              <p:cNvPr id="4741" name="Google Shape;4741;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3" name="Google Shape;4743;p65"/>
              <p:cNvGrpSpPr/>
              <p:nvPr/>
            </p:nvGrpSpPr>
            <p:grpSpPr>
              <a:xfrm>
                <a:off x="2496269" y="1171698"/>
                <a:ext cx="761953" cy="723022"/>
                <a:chOff x="2496269" y="1120652"/>
                <a:chExt cx="761953" cy="723022"/>
              </a:xfrm>
            </p:grpSpPr>
            <p:grpSp>
              <p:nvGrpSpPr>
                <p:cNvPr id="4744" name="Google Shape;4744;p65"/>
                <p:cNvGrpSpPr/>
                <p:nvPr/>
              </p:nvGrpSpPr>
              <p:grpSpPr>
                <a:xfrm>
                  <a:off x="2496269" y="1120652"/>
                  <a:ext cx="761953" cy="723022"/>
                  <a:chOff x="2496269" y="1120652"/>
                  <a:chExt cx="761953" cy="723022"/>
                </a:xfrm>
              </p:grpSpPr>
              <p:grpSp>
                <p:nvGrpSpPr>
                  <p:cNvPr id="4745" name="Google Shape;4745;p65"/>
                  <p:cNvGrpSpPr/>
                  <p:nvPr/>
                </p:nvGrpSpPr>
                <p:grpSpPr>
                  <a:xfrm>
                    <a:off x="2496269" y="1304589"/>
                    <a:ext cx="407089" cy="305057"/>
                    <a:chOff x="2496269" y="1304589"/>
                    <a:chExt cx="407089" cy="305057"/>
                  </a:xfrm>
                </p:grpSpPr>
                <p:sp>
                  <p:nvSpPr>
                    <p:cNvPr id="4746" name="Google Shape;4746;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5"/>
                  <p:cNvGrpSpPr/>
                  <p:nvPr/>
                </p:nvGrpSpPr>
                <p:grpSpPr>
                  <a:xfrm>
                    <a:off x="2586468" y="1493376"/>
                    <a:ext cx="358850" cy="349656"/>
                    <a:chOff x="2586468" y="1493376"/>
                    <a:chExt cx="358850" cy="349656"/>
                  </a:xfrm>
                </p:grpSpPr>
                <p:sp>
                  <p:nvSpPr>
                    <p:cNvPr id="4749" name="Google Shape;4749;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5"/>
                  <p:cNvGrpSpPr/>
                  <p:nvPr/>
                </p:nvGrpSpPr>
                <p:grpSpPr>
                  <a:xfrm>
                    <a:off x="2807939" y="1494024"/>
                    <a:ext cx="358857" cy="349650"/>
                    <a:chOff x="2807939" y="1494024"/>
                    <a:chExt cx="358857" cy="349650"/>
                  </a:xfrm>
                </p:grpSpPr>
                <p:sp>
                  <p:nvSpPr>
                    <p:cNvPr id="4752" name="Google Shape;4752;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5"/>
                  <p:cNvGrpSpPr/>
                  <p:nvPr/>
                </p:nvGrpSpPr>
                <p:grpSpPr>
                  <a:xfrm>
                    <a:off x="2851133" y="1305635"/>
                    <a:ext cx="407089" cy="305057"/>
                    <a:chOff x="2851133" y="1305635"/>
                    <a:chExt cx="407089" cy="305057"/>
                  </a:xfrm>
                </p:grpSpPr>
                <p:sp>
                  <p:nvSpPr>
                    <p:cNvPr id="4755" name="Google Shape;4755;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5"/>
                  <p:cNvGrpSpPr/>
                  <p:nvPr/>
                </p:nvGrpSpPr>
                <p:grpSpPr>
                  <a:xfrm>
                    <a:off x="2727495" y="1120652"/>
                    <a:ext cx="300271" cy="396358"/>
                    <a:chOff x="2727495" y="1120652"/>
                    <a:chExt cx="300271" cy="396358"/>
                  </a:xfrm>
                </p:grpSpPr>
                <p:sp>
                  <p:nvSpPr>
                    <p:cNvPr id="4758" name="Google Shape;4758;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0" name="Google Shape;4760;p65"/>
                <p:cNvGrpSpPr/>
                <p:nvPr/>
              </p:nvGrpSpPr>
              <p:grpSpPr>
                <a:xfrm>
                  <a:off x="2722305" y="1350460"/>
                  <a:ext cx="308357" cy="308344"/>
                  <a:chOff x="2722305" y="1350460"/>
                  <a:chExt cx="308357" cy="308344"/>
                </a:xfrm>
              </p:grpSpPr>
              <p:sp>
                <p:nvSpPr>
                  <p:cNvPr id="4761" name="Google Shape;4761;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2" name="Google Shape;4762;p65"/>
                  <p:cNvGrpSpPr/>
                  <p:nvPr/>
                </p:nvGrpSpPr>
                <p:grpSpPr>
                  <a:xfrm>
                    <a:off x="2725064" y="1364529"/>
                    <a:ext cx="297954" cy="280182"/>
                    <a:chOff x="2725064" y="1364529"/>
                    <a:chExt cx="297954" cy="280182"/>
                  </a:xfrm>
                </p:grpSpPr>
                <p:sp>
                  <p:nvSpPr>
                    <p:cNvPr id="4763" name="Google Shape;4763;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68" name="Google Shape;4768;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65"/>
          <p:cNvGrpSpPr/>
          <p:nvPr/>
        </p:nvGrpSpPr>
        <p:grpSpPr>
          <a:xfrm>
            <a:off x="3909129" y="2727412"/>
            <a:ext cx="1569144" cy="591015"/>
            <a:chOff x="3820100" y="3023049"/>
            <a:chExt cx="1303926" cy="491162"/>
          </a:xfrm>
        </p:grpSpPr>
        <p:grpSp>
          <p:nvGrpSpPr>
            <p:cNvPr id="4774" name="Google Shape;4774;p65"/>
            <p:cNvGrpSpPr/>
            <p:nvPr/>
          </p:nvGrpSpPr>
          <p:grpSpPr>
            <a:xfrm>
              <a:off x="3820100" y="3023072"/>
              <a:ext cx="1303926" cy="491139"/>
              <a:chOff x="3820100" y="3023072"/>
              <a:chExt cx="1303926" cy="491139"/>
            </a:xfrm>
          </p:grpSpPr>
          <p:sp>
            <p:nvSpPr>
              <p:cNvPr id="4775" name="Google Shape;4775;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65"/>
            <p:cNvGrpSpPr/>
            <p:nvPr/>
          </p:nvGrpSpPr>
          <p:grpSpPr>
            <a:xfrm>
              <a:off x="4132439" y="3023645"/>
              <a:ext cx="393633" cy="177096"/>
              <a:chOff x="4132439" y="3023645"/>
              <a:chExt cx="393633" cy="177096"/>
            </a:xfrm>
          </p:grpSpPr>
          <p:sp>
            <p:nvSpPr>
              <p:cNvPr id="4778" name="Google Shape;4778;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65"/>
            <p:cNvGrpSpPr/>
            <p:nvPr/>
          </p:nvGrpSpPr>
          <p:grpSpPr>
            <a:xfrm>
              <a:off x="3921811" y="3023049"/>
              <a:ext cx="1002397" cy="388943"/>
              <a:chOff x="3921811" y="3023049"/>
              <a:chExt cx="1002397" cy="388943"/>
            </a:xfrm>
          </p:grpSpPr>
          <p:sp>
            <p:nvSpPr>
              <p:cNvPr id="4781" name="Google Shape;4781;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65"/>
            <p:cNvGrpSpPr/>
            <p:nvPr/>
          </p:nvGrpSpPr>
          <p:grpSpPr>
            <a:xfrm>
              <a:off x="4023645" y="3023049"/>
              <a:ext cx="683032" cy="286722"/>
              <a:chOff x="4023645" y="3023049"/>
              <a:chExt cx="683032" cy="286722"/>
            </a:xfrm>
          </p:grpSpPr>
          <p:sp>
            <p:nvSpPr>
              <p:cNvPr id="4784" name="Google Shape;4784;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6" name="Google Shape;4786;p65"/>
          <p:cNvGrpSpPr/>
          <p:nvPr/>
        </p:nvGrpSpPr>
        <p:grpSpPr>
          <a:xfrm>
            <a:off x="1541251" y="1854258"/>
            <a:ext cx="713522" cy="688025"/>
            <a:chOff x="1706078" y="2092648"/>
            <a:chExt cx="660913" cy="637296"/>
          </a:xfrm>
        </p:grpSpPr>
        <p:sp>
          <p:nvSpPr>
            <p:cNvPr id="4787" name="Google Shape;4787;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65"/>
            <p:cNvGrpSpPr/>
            <p:nvPr/>
          </p:nvGrpSpPr>
          <p:grpSpPr>
            <a:xfrm>
              <a:off x="1706078" y="2092648"/>
              <a:ext cx="660913" cy="575241"/>
              <a:chOff x="1706078" y="2092648"/>
              <a:chExt cx="660913" cy="575241"/>
            </a:xfrm>
          </p:grpSpPr>
          <p:sp>
            <p:nvSpPr>
              <p:cNvPr id="4789" name="Google Shape;4789;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2" name="Google Shape;4792;p65"/>
          <p:cNvGrpSpPr/>
          <p:nvPr/>
        </p:nvGrpSpPr>
        <p:grpSpPr>
          <a:xfrm>
            <a:off x="6303109" y="971806"/>
            <a:ext cx="1317459" cy="684168"/>
            <a:chOff x="238125" y="999450"/>
            <a:chExt cx="7140700" cy="3708225"/>
          </a:xfrm>
        </p:grpSpPr>
        <p:sp>
          <p:nvSpPr>
            <p:cNvPr id="4793" name="Google Shape;4793;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5" name="Shape 4805"/>
        <p:cNvGrpSpPr/>
        <p:nvPr/>
      </p:nvGrpSpPr>
      <p:grpSpPr>
        <a:xfrm>
          <a:off x="0" y="0"/>
          <a:ext cx="0" cy="0"/>
          <a:chOff x="0" y="0"/>
          <a:chExt cx="0" cy="0"/>
        </a:xfrm>
      </p:grpSpPr>
      <p:grpSp>
        <p:nvGrpSpPr>
          <p:cNvPr id="4806" name="Google Shape;4806;p66"/>
          <p:cNvGrpSpPr/>
          <p:nvPr/>
        </p:nvGrpSpPr>
        <p:grpSpPr>
          <a:xfrm>
            <a:off x="717027" y="967622"/>
            <a:ext cx="1636117" cy="1526144"/>
            <a:chOff x="729238" y="1179665"/>
            <a:chExt cx="1636117" cy="1526144"/>
          </a:xfrm>
        </p:grpSpPr>
        <p:grpSp>
          <p:nvGrpSpPr>
            <p:cNvPr id="4807" name="Google Shape;4807;p66"/>
            <p:cNvGrpSpPr/>
            <p:nvPr/>
          </p:nvGrpSpPr>
          <p:grpSpPr>
            <a:xfrm>
              <a:off x="729238" y="1179665"/>
              <a:ext cx="80700" cy="1526144"/>
              <a:chOff x="729238" y="1179665"/>
              <a:chExt cx="80700" cy="1526144"/>
            </a:xfrm>
          </p:grpSpPr>
          <p:sp>
            <p:nvSpPr>
              <p:cNvPr id="4808" name="Google Shape;4808;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66"/>
            <p:cNvGrpSpPr/>
            <p:nvPr/>
          </p:nvGrpSpPr>
          <p:grpSpPr>
            <a:xfrm>
              <a:off x="903098" y="1179665"/>
              <a:ext cx="80700" cy="1526144"/>
              <a:chOff x="903098" y="1179665"/>
              <a:chExt cx="80700" cy="1526144"/>
            </a:xfrm>
          </p:grpSpPr>
          <p:sp>
            <p:nvSpPr>
              <p:cNvPr id="4819" name="Google Shape;4819;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6"/>
            <p:cNvGrpSpPr/>
            <p:nvPr/>
          </p:nvGrpSpPr>
          <p:grpSpPr>
            <a:xfrm>
              <a:off x="1076958" y="1179665"/>
              <a:ext cx="80700" cy="1526144"/>
              <a:chOff x="1076958" y="1179665"/>
              <a:chExt cx="80700" cy="1526144"/>
            </a:xfrm>
          </p:grpSpPr>
          <p:sp>
            <p:nvSpPr>
              <p:cNvPr id="4830" name="Google Shape;4830;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66"/>
            <p:cNvGrpSpPr/>
            <p:nvPr/>
          </p:nvGrpSpPr>
          <p:grpSpPr>
            <a:xfrm>
              <a:off x="1247707" y="1179665"/>
              <a:ext cx="80700" cy="1526144"/>
              <a:chOff x="1247707" y="1179665"/>
              <a:chExt cx="80700" cy="1526144"/>
            </a:xfrm>
          </p:grpSpPr>
          <p:sp>
            <p:nvSpPr>
              <p:cNvPr id="4841" name="Google Shape;4841;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66"/>
            <p:cNvGrpSpPr/>
            <p:nvPr/>
          </p:nvGrpSpPr>
          <p:grpSpPr>
            <a:xfrm>
              <a:off x="1421567" y="1179665"/>
              <a:ext cx="80700" cy="1526144"/>
              <a:chOff x="1421567" y="1179665"/>
              <a:chExt cx="80700" cy="1526144"/>
            </a:xfrm>
          </p:grpSpPr>
          <p:sp>
            <p:nvSpPr>
              <p:cNvPr id="4852" name="Google Shape;4852;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66"/>
            <p:cNvGrpSpPr/>
            <p:nvPr/>
          </p:nvGrpSpPr>
          <p:grpSpPr>
            <a:xfrm>
              <a:off x="1592327" y="1179665"/>
              <a:ext cx="80700" cy="1526144"/>
              <a:chOff x="1592327" y="1179665"/>
              <a:chExt cx="80700" cy="1526144"/>
            </a:xfrm>
          </p:grpSpPr>
          <p:sp>
            <p:nvSpPr>
              <p:cNvPr id="4863" name="Google Shape;4863;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66"/>
            <p:cNvGrpSpPr/>
            <p:nvPr/>
          </p:nvGrpSpPr>
          <p:grpSpPr>
            <a:xfrm>
              <a:off x="1766187" y="1179665"/>
              <a:ext cx="80700" cy="1526144"/>
              <a:chOff x="1766187" y="1179665"/>
              <a:chExt cx="80700" cy="1526144"/>
            </a:xfrm>
          </p:grpSpPr>
          <p:sp>
            <p:nvSpPr>
              <p:cNvPr id="4874" name="Google Shape;4874;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66"/>
            <p:cNvGrpSpPr/>
            <p:nvPr/>
          </p:nvGrpSpPr>
          <p:grpSpPr>
            <a:xfrm>
              <a:off x="1936935" y="1179665"/>
              <a:ext cx="80700" cy="1526144"/>
              <a:chOff x="1936935" y="1179665"/>
              <a:chExt cx="80700" cy="1526144"/>
            </a:xfrm>
          </p:grpSpPr>
          <p:sp>
            <p:nvSpPr>
              <p:cNvPr id="4885" name="Google Shape;4885;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6"/>
            <p:cNvGrpSpPr/>
            <p:nvPr/>
          </p:nvGrpSpPr>
          <p:grpSpPr>
            <a:xfrm>
              <a:off x="2110795" y="1179665"/>
              <a:ext cx="80700" cy="1526144"/>
              <a:chOff x="2110795" y="1179665"/>
              <a:chExt cx="80700" cy="1526144"/>
            </a:xfrm>
          </p:grpSpPr>
          <p:sp>
            <p:nvSpPr>
              <p:cNvPr id="4896" name="Google Shape;4896;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6"/>
            <p:cNvGrpSpPr/>
            <p:nvPr/>
          </p:nvGrpSpPr>
          <p:grpSpPr>
            <a:xfrm>
              <a:off x="2284655" y="1179665"/>
              <a:ext cx="80700" cy="1526144"/>
              <a:chOff x="2284655" y="1179665"/>
              <a:chExt cx="80700" cy="1526144"/>
            </a:xfrm>
          </p:grpSpPr>
          <p:sp>
            <p:nvSpPr>
              <p:cNvPr id="4907" name="Google Shape;4907;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7" name="Google Shape;4917;p66"/>
          <p:cNvGrpSpPr/>
          <p:nvPr/>
        </p:nvGrpSpPr>
        <p:grpSpPr>
          <a:xfrm>
            <a:off x="2611693" y="986760"/>
            <a:ext cx="1364248" cy="1102133"/>
            <a:chOff x="2623904" y="1198803"/>
            <a:chExt cx="1364248" cy="1102133"/>
          </a:xfrm>
        </p:grpSpPr>
        <p:grpSp>
          <p:nvGrpSpPr>
            <p:cNvPr id="4918" name="Google Shape;4918;p66"/>
            <p:cNvGrpSpPr/>
            <p:nvPr/>
          </p:nvGrpSpPr>
          <p:grpSpPr>
            <a:xfrm>
              <a:off x="2623907" y="1198803"/>
              <a:ext cx="1364245" cy="273000"/>
              <a:chOff x="2623907" y="1198803"/>
              <a:chExt cx="1364245" cy="273000"/>
            </a:xfrm>
          </p:grpSpPr>
          <p:sp>
            <p:nvSpPr>
              <p:cNvPr id="4919" name="Google Shape;4919;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6"/>
            <p:cNvGrpSpPr/>
            <p:nvPr/>
          </p:nvGrpSpPr>
          <p:grpSpPr>
            <a:xfrm>
              <a:off x="2623904" y="1476964"/>
              <a:ext cx="1364245" cy="273000"/>
              <a:chOff x="2623904" y="1476964"/>
              <a:chExt cx="1364245" cy="273000"/>
            </a:xfrm>
          </p:grpSpPr>
          <p:sp>
            <p:nvSpPr>
              <p:cNvPr id="4925" name="Google Shape;4925;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6"/>
            <p:cNvGrpSpPr/>
            <p:nvPr/>
          </p:nvGrpSpPr>
          <p:grpSpPr>
            <a:xfrm>
              <a:off x="2623907" y="1749775"/>
              <a:ext cx="1364245" cy="273000"/>
              <a:chOff x="2623907" y="1749775"/>
              <a:chExt cx="1364245" cy="273000"/>
            </a:xfrm>
          </p:grpSpPr>
          <p:sp>
            <p:nvSpPr>
              <p:cNvPr id="4931" name="Google Shape;4931;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6"/>
            <p:cNvGrpSpPr/>
            <p:nvPr/>
          </p:nvGrpSpPr>
          <p:grpSpPr>
            <a:xfrm>
              <a:off x="2623904" y="2027936"/>
              <a:ext cx="1364245" cy="273000"/>
              <a:chOff x="2623904" y="2027936"/>
              <a:chExt cx="1364245" cy="273000"/>
            </a:xfrm>
          </p:grpSpPr>
          <p:sp>
            <p:nvSpPr>
              <p:cNvPr id="4937" name="Google Shape;4937;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66"/>
          <p:cNvGrpSpPr/>
          <p:nvPr/>
        </p:nvGrpSpPr>
        <p:grpSpPr>
          <a:xfrm>
            <a:off x="2601154" y="2445833"/>
            <a:ext cx="1387541" cy="159124"/>
            <a:chOff x="3200660" y="2180272"/>
            <a:chExt cx="2563824" cy="378237"/>
          </a:xfrm>
        </p:grpSpPr>
        <p:sp>
          <p:nvSpPr>
            <p:cNvPr id="4943" name="Google Shape;4943;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66"/>
          <p:cNvGrpSpPr/>
          <p:nvPr/>
        </p:nvGrpSpPr>
        <p:grpSpPr>
          <a:xfrm>
            <a:off x="2597679" y="2723597"/>
            <a:ext cx="1390502" cy="159625"/>
            <a:chOff x="3530150" y="2790075"/>
            <a:chExt cx="1962600" cy="225300"/>
          </a:xfrm>
        </p:grpSpPr>
        <p:sp>
          <p:nvSpPr>
            <p:cNvPr id="4962" name="Google Shape;4962;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6"/>
          <p:cNvGrpSpPr/>
          <p:nvPr/>
        </p:nvGrpSpPr>
        <p:grpSpPr>
          <a:xfrm>
            <a:off x="2597736" y="3001862"/>
            <a:ext cx="1411629" cy="154175"/>
            <a:chOff x="3558802" y="4011244"/>
            <a:chExt cx="1866000" cy="111600"/>
          </a:xfrm>
        </p:grpSpPr>
        <p:sp>
          <p:nvSpPr>
            <p:cNvPr id="4965" name="Google Shape;4965;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6"/>
          <p:cNvGrpSpPr/>
          <p:nvPr/>
        </p:nvGrpSpPr>
        <p:grpSpPr>
          <a:xfrm>
            <a:off x="2598024" y="2207432"/>
            <a:ext cx="1383503" cy="119761"/>
            <a:chOff x="3465975" y="2270258"/>
            <a:chExt cx="1986364" cy="171947"/>
          </a:xfrm>
        </p:grpSpPr>
        <p:sp>
          <p:nvSpPr>
            <p:cNvPr id="4968" name="Google Shape;4968;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6"/>
          <p:cNvGrpSpPr/>
          <p:nvPr/>
        </p:nvGrpSpPr>
        <p:grpSpPr>
          <a:xfrm>
            <a:off x="2609031" y="3571205"/>
            <a:ext cx="1369531" cy="195460"/>
            <a:chOff x="723300" y="4253549"/>
            <a:chExt cx="2276482" cy="324900"/>
          </a:xfrm>
        </p:grpSpPr>
        <p:sp>
          <p:nvSpPr>
            <p:cNvPr id="4977" name="Google Shape;4977;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6"/>
          <p:cNvGrpSpPr/>
          <p:nvPr/>
        </p:nvGrpSpPr>
        <p:grpSpPr>
          <a:xfrm>
            <a:off x="2598592" y="3272446"/>
            <a:ext cx="1389066" cy="180119"/>
            <a:chOff x="705948" y="3788465"/>
            <a:chExt cx="2308953" cy="299400"/>
          </a:xfrm>
        </p:grpSpPr>
        <p:sp>
          <p:nvSpPr>
            <p:cNvPr id="4983" name="Google Shape;4983;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66"/>
          <p:cNvGrpSpPr/>
          <p:nvPr/>
        </p:nvGrpSpPr>
        <p:grpSpPr>
          <a:xfrm>
            <a:off x="4195583" y="1876400"/>
            <a:ext cx="1433821" cy="191501"/>
            <a:chOff x="4273350" y="2088443"/>
            <a:chExt cx="1433821" cy="191501"/>
          </a:xfrm>
        </p:grpSpPr>
        <p:grpSp>
          <p:nvGrpSpPr>
            <p:cNvPr id="4989" name="Google Shape;4989;p66"/>
            <p:cNvGrpSpPr/>
            <p:nvPr/>
          </p:nvGrpSpPr>
          <p:grpSpPr>
            <a:xfrm>
              <a:off x="4273350" y="2088443"/>
              <a:ext cx="1433821" cy="0"/>
              <a:chOff x="5224975" y="2962250"/>
              <a:chExt cx="1544400" cy="0"/>
            </a:xfrm>
          </p:grpSpPr>
          <p:cxnSp>
            <p:nvCxnSpPr>
              <p:cNvPr id="4990" name="Google Shape;4990;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91" name="Google Shape;4991;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92" name="Google Shape;4992;p66"/>
            <p:cNvGrpSpPr/>
            <p:nvPr/>
          </p:nvGrpSpPr>
          <p:grpSpPr>
            <a:xfrm>
              <a:off x="4273350" y="2279944"/>
              <a:ext cx="1433821" cy="0"/>
              <a:chOff x="5224975" y="2962250"/>
              <a:chExt cx="1544400" cy="0"/>
            </a:xfrm>
          </p:grpSpPr>
          <p:cxnSp>
            <p:nvCxnSpPr>
              <p:cNvPr id="4993" name="Google Shape;4993;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94" name="Google Shape;4994;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95" name="Google Shape;4995;p66"/>
          <p:cNvGrpSpPr/>
          <p:nvPr/>
        </p:nvGrpSpPr>
        <p:grpSpPr>
          <a:xfrm>
            <a:off x="2646529" y="3885304"/>
            <a:ext cx="1304609" cy="294074"/>
            <a:chOff x="2658741" y="4097347"/>
            <a:chExt cx="1304609" cy="294074"/>
          </a:xfrm>
        </p:grpSpPr>
        <p:grpSp>
          <p:nvGrpSpPr>
            <p:cNvPr id="4996" name="Google Shape;4996;p66"/>
            <p:cNvGrpSpPr/>
            <p:nvPr/>
          </p:nvGrpSpPr>
          <p:grpSpPr>
            <a:xfrm>
              <a:off x="2658741" y="4097347"/>
              <a:ext cx="118572" cy="294074"/>
              <a:chOff x="3343310" y="4475555"/>
              <a:chExt cx="127717" cy="316753"/>
            </a:xfrm>
          </p:grpSpPr>
          <p:sp>
            <p:nvSpPr>
              <p:cNvPr id="4997" name="Google Shape;4997;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6"/>
            <p:cNvGrpSpPr/>
            <p:nvPr/>
          </p:nvGrpSpPr>
          <p:grpSpPr>
            <a:xfrm>
              <a:off x="3815519" y="4098388"/>
              <a:ext cx="147831" cy="291991"/>
              <a:chOff x="3527539" y="4476677"/>
              <a:chExt cx="159232" cy="314510"/>
            </a:xfrm>
          </p:grpSpPr>
          <p:sp>
            <p:nvSpPr>
              <p:cNvPr id="5000" name="Google Shape;5000;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6"/>
            <p:cNvGrpSpPr/>
            <p:nvPr/>
          </p:nvGrpSpPr>
          <p:grpSpPr>
            <a:xfrm>
              <a:off x="3511696" y="4098388"/>
              <a:ext cx="147831" cy="291991"/>
              <a:chOff x="3527539" y="4476677"/>
              <a:chExt cx="159232" cy="314510"/>
            </a:xfrm>
          </p:grpSpPr>
          <p:sp>
            <p:nvSpPr>
              <p:cNvPr id="5003" name="Google Shape;5003;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6"/>
            <p:cNvGrpSpPr/>
            <p:nvPr/>
          </p:nvGrpSpPr>
          <p:grpSpPr>
            <a:xfrm>
              <a:off x="3207874" y="4098388"/>
              <a:ext cx="147831" cy="291991"/>
              <a:chOff x="3527539" y="4476677"/>
              <a:chExt cx="159232" cy="314510"/>
            </a:xfrm>
          </p:grpSpPr>
          <p:sp>
            <p:nvSpPr>
              <p:cNvPr id="5006" name="Google Shape;5006;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6"/>
            <p:cNvGrpSpPr/>
            <p:nvPr/>
          </p:nvGrpSpPr>
          <p:grpSpPr>
            <a:xfrm>
              <a:off x="2933305" y="4097347"/>
              <a:ext cx="118572" cy="294074"/>
              <a:chOff x="3343310" y="4475555"/>
              <a:chExt cx="127717" cy="316753"/>
            </a:xfrm>
          </p:grpSpPr>
          <p:sp>
            <p:nvSpPr>
              <p:cNvPr id="5009" name="Google Shape;5009;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1" name="Google Shape;5011;p66"/>
          <p:cNvGrpSpPr/>
          <p:nvPr/>
        </p:nvGrpSpPr>
        <p:grpSpPr>
          <a:xfrm>
            <a:off x="4197138" y="963998"/>
            <a:ext cx="1430711" cy="751237"/>
            <a:chOff x="5159450" y="1919950"/>
            <a:chExt cx="1541050" cy="862500"/>
          </a:xfrm>
        </p:grpSpPr>
        <p:sp>
          <p:nvSpPr>
            <p:cNvPr id="5012" name="Google Shape;5012;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13" name="Google Shape;5013;p66"/>
            <p:cNvGrpSpPr/>
            <p:nvPr/>
          </p:nvGrpSpPr>
          <p:grpSpPr>
            <a:xfrm>
              <a:off x="5159450" y="1919950"/>
              <a:ext cx="1541050" cy="862500"/>
              <a:chOff x="5159450" y="1919950"/>
              <a:chExt cx="1541050" cy="862500"/>
            </a:xfrm>
          </p:grpSpPr>
          <p:cxnSp>
            <p:nvCxnSpPr>
              <p:cNvPr id="5014" name="Google Shape;5014;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15" name="Google Shape;5015;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16" name="Google Shape;5016;p66"/>
          <p:cNvGrpSpPr/>
          <p:nvPr/>
        </p:nvGrpSpPr>
        <p:grpSpPr>
          <a:xfrm>
            <a:off x="4245275" y="2227768"/>
            <a:ext cx="1334436" cy="967914"/>
            <a:chOff x="4294923" y="2439811"/>
            <a:chExt cx="1334436" cy="967914"/>
          </a:xfrm>
        </p:grpSpPr>
        <p:grpSp>
          <p:nvGrpSpPr>
            <p:cNvPr id="5017" name="Google Shape;5017;p66"/>
            <p:cNvGrpSpPr/>
            <p:nvPr/>
          </p:nvGrpSpPr>
          <p:grpSpPr>
            <a:xfrm>
              <a:off x="4960455" y="2469658"/>
              <a:ext cx="668904" cy="885524"/>
              <a:chOff x="4960455" y="2469658"/>
              <a:chExt cx="668904" cy="885524"/>
            </a:xfrm>
          </p:grpSpPr>
          <p:sp>
            <p:nvSpPr>
              <p:cNvPr id="5018" name="Google Shape;5018;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6"/>
            <p:cNvGrpSpPr/>
            <p:nvPr/>
          </p:nvGrpSpPr>
          <p:grpSpPr>
            <a:xfrm>
              <a:off x="4294923" y="2469658"/>
              <a:ext cx="668951" cy="885524"/>
              <a:chOff x="4294923" y="2469658"/>
              <a:chExt cx="668951" cy="885524"/>
            </a:xfrm>
          </p:grpSpPr>
          <p:sp>
            <p:nvSpPr>
              <p:cNvPr id="5025" name="Google Shape;5025;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1" name="Google Shape;5031;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66"/>
          <p:cNvGrpSpPr/>
          <p:nvPr/>
        </p:nvGrpSpPr>
        <p:grpSpPr>
          <a:xfrm>
            <a:off x="4231478" y="3282213"/>
            <a:ext cx="1430949" cy="897289"/>
            <a:chOff x="4351371" y="3547942"/>
            <a:chExt cx="1345130" cy="843475"/>
          </a:xfrm>
        </p:grpSpPr>
        <p:grpSp>
          <p:nvGrpSpPr>
            <p:cNvPr id="5033" name="Google Shape;5033;p66"/>
            <p:cNvGrpSpPr/>
            <p:nvPr/>
          </p:nvGrpSpPr>
          <p:grpSpPr>
            <a:xfrm>
              <a:off x="4351371" y="4209917"/>
              <a:ext cx="1345130" cy="181500"/>
              <a:chOff x="4351371" y="4209917"/>
              <a:chExt cx="1345130" cy="181500"/>
            </a:xfrm>
          </p:grpSpPr>
          <p:sp>
            <p:nvSpPr>
              <p:cNvPr id="5034" name="Google Shape;5034;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5" name="Google Shape;5035;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36" name="Google Shape;5036;p66"/>
            <p:cNvGrpSpPr/>
            <p:nvPr/>
          </p:nvGrpSpPr>
          <p:grpSpPr>
            <a:xfrm>
              <a:off x="4403010" y="3985221"/>
              <a:ext cx="1109518" cy="181500"/>
              <a:chOff x="4403010" y="3985221"/>
              <a:chExt cx="1109518" cy="181500"/>
            </a:xfrm>
          </p:grpSpPr>
          <p:sp>
            <p:nvSpPr>
              <p:cNvPr id="5037" name="Google Shape;5037;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8" name="Google Shape;5038;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39" name="Google Shape;5039;p66"/>
            <p:cNvGrpSpPr/>
            <p:nvPr/>
          </p:nvGrpSpPr>
          <p:grpSpPr>
            <a:xfrm>
              <a:off x="4618704" y="3766582"/>
              <a:ext cx="807858" cy="181500"/>
              <a:chOff x="4618704" y="3766582"/>
              <a:chExt cx="807858" cy="181500"/>
            </a:xfrm>
          </p:grpSpPr>
          <p:sp>
            <p:nvSpPr>
              <p:cNvPr id="5040" name="Google Shape;5040;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1" name="Google Shape;5041;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42" name="Google Shape;5042;p66"/>
            <p:cNvGrpSpPr/>
            <p:nvPr/>
          </p:nvGrpSpPr>
          <p:grpSpPr>
            <a:xfrm>
              <a:off x="4735238" y="3547942"/>
              <a:ext cx="462839" cy="181500"/>
              <a:chOff x="4735238" y="3547942"/>
              <a:chExt cx="462839" cy="181500"/>
            </a:xfrm>
          </p:grpSpPr>
          <p:sp>
            <p:nvSpPr>
              <p:cNvPr id="5043" name="Google Shape;5043;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4" name="Google Shape;5044;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45" name="Google Shape;5045;p66"/>
          <p:cNvGrpSpPr/>
          <p:nvPr/>
        </p:nvGrpSpPr>
        <p:grpSpPr>
          <a:xfrm>
            <a:off x="7407836" y="2217537"/>
            <a:ext cx="1020955" cy="928853"/>
            <a:chOff x="926675" y="238125"/>
            <a:chExt cx="5755100" cy="5232975"/>
          </a:xfrm>
        </p:grpSpPr>
        <p:sp>
          <p:nvSpPr>
            <p:cNvPr id="5046" name="Google Shape;5046;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66"/>
          <p:cNvGrpSpPr/>
          <p:nvPr/>
        </p:nvGrpSpPr>
        <p:grpSpPr>
          <a:xfrm>
            <a:off x="715210" y="2616272"/>
            <a:ext cx="1695374" cy="1560837"/>
            <a:chOff x="727421" y="2828315"/>
            <a:chExt cx="1695374" cy="1560837"/>
          </a:xfrm>
        </p:grpSpPr>
        <p:grpSp>
          <p:nvGrpSpPr>
            <p:cNvPr id="5051" name="Google Shape;5051;p66"/>
            <p:cNvGrpSpPr/>
            <p:nvPr/>
          </p:nvGrpSpPr>
          <p:grpSpPr>
            <a:xfrm>
              <a:off x="727421" y="2828315"/>
              <a:ext cx="1695374" cy="1560837"/>
              <a:chOff x="734799" y="2782450"/>
              <a:chExt cx="1571100" cy="1577400"/>
            </a:xfrm>
          </p:grpSpPr>
          <p:cxnSp>
            <p:nvCxnSpPr>
              <p:cNvPr id="5052" name="Google Shape;5052;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53" name="Google Shape;5053;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54" name="Google Shape;5054;p66"/>
            <p:cNvGrpSpPr/>
            <p:nvPr/>
          </p:nvGrpSpPr>
          <p:grpSpPr>
            <a:xfrm>
              <a:off x="819108" y="2882501"/>
              <a:ext cx="1556791" cy="1426186"/>
              <a:chOff x="819108" y="2882501"/>
              <a:chExt cx="1556791" cy="1426186"/>
            </a:xfrm>
          </p:grpSpPr>
          <p:grpSp>
            <p:nvGrpSpPr>
              <p:cNvPr id="5055" name="Google Shape;5055;p66"/>
              <p:cNvGrpSpPr/>
              <p:nvPr/>
            </p:nvGrpSpPr>
            <p:grpSpPr>
              <a:xfrm>
                <a:off x="819108" y="2882501"/>
                <a:ext cx="103104" cy="1426186"/>
                <a:chOff x="4674013" y="3100904"/>
                <a:chExt cx="122758" cy="1698043"/>
              </a:xfrm>
            </p:grpSpPr>
            <p:sp>
              <p:nvSpPr>
                <p:cNvPr id="5056" name="Google Shape;5056;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6"/>
              <p:cNvGrpSpPr/>
              <p:nvPr/>
            </p:nvGrpSpPr>
            <p:grpSpPr>
              <a:xfrm>
                <a:off x="1062475" y="2882501"/>
                <a:ext cx="103104" cy="1426186"/>
                <a:chOff x="4940438" y="3100904"/>
                <a:chExt cx="122758" cy="1698043"/>
              </a:xfrm>
            </p:grpSpPr>
            <p:sp>
              <p:nvSpPr>
                <p:cNvPr id="5064" name="Google Shape;5064;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6"/>
              <p:cNvGrpSpPr/>
              <p:nvPr/>
            </p:nvGrpSpPr>
            <p:grpSpPr>
              <a:xfrm>
                <a:off x="1299324" y="2882501"/>
                <a:ext cx="103104" cy="1426186"/>
                <a:chOff x="5206863" y="3100904"/>
                <a:chExt cx="122758" cy="1698043"/>
              </a:xfrm>
            </p:grpSpPr>
            <p:sp>
              <p:nvSpPr>
                <p:cNvPr id="5072" name="Google Shape;5072;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66"/>
              <p:cNvGrpSpPr/>
              <p:nvPr/>
            </p:nvGrpSpPr>
            <p:grpSpPr>
              <a:xfrm>
                <a:off x="1786057" y="2882501"/>
                <a:ext cx="103104" cy="1426186"/>
                <a:chOff x="6006138" y="3143629"/>
                <a:chExt cx="122758" cy="1698043"/>
              </a:xfrm>
            </p:grpSpPr>
            <p:sp>
              <p:nvSpPr>
                <p:cNvPr id="5080" name="Google Shape;5080;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6"/>
              <p:cNvGrpSpPr/>
              <p:nvPr/>
            </p:nvGrpSpPr>
            <p:grpSpPr>
              <a:xfrm>
                <a:off x="2029422" y="2882501"/>
                <a:ext cx="103104" cy="1426186"/>
                <a:chOff x="6805413" y="3100904"/>
                <a:chExt cx="122758" cy="1698043"/>
              </a:xfrm>
            </p:grpSpPr>
            <p:sp>
              <p:nvSpPr>
                <p:cNvPr id="5088" name="Google Shape;5088;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6"/>
              <p:cNvGrpSpPr/>
              <p:nvPr/>
            </p:nvGrpSpPr>
            <p:grpSpPr>
              <a:xfrm>
                <a:off x="2272795" y="2882501"/>
                <a:ext cx="103104" cy="1426186"/>
                <a:chOff x="5206863" y="3100904"/>
                <a:chExt cx="122758" cy="1698043"/>
              </a:xfrm>
            </p:grpSpPr>
            <p:sp>
              <p:nvSpPr>
                <p:cNvPr id="5096" name="Google Shape;5096;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6"/>
              <p:cNvGrpSpPr/>
              <p:nvPr/>
            </p:nvGrpSpPr>
            <p:grpSpPr>
              <a:xfrm>
                <a:off x="1542694" y="2882501"/>
                <a:ext cx="103104" cy="1426186"/>
                <a:chOff x="6006138" y="3143629"/>
                <a:chExt cx="122758" cy="1698043"/>
              </a:xfrm>
            </p:grpSpPr>
            <p:sp>
              <p:nvSpPr>
                <p:cNvPr id="5104" name="Google Shape;5104;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11" name="Google Shape;5111;p66"/>
          <p:cNvGrpSpPr/>
          <p:nvPr/>
        </p:nvGrpSpPr>
        <p:grpSpPr>
          <a:xfrm>
            <a:off x="5671260" y="3305994"/>
            <a:ext cx="2749952" cy="870677"/>
            <a:chOff x="238125" y="1725700"/>
            <a:chExt cx="7139025" cy="2260325"/>
          </a:xfrm>
        </p:grpSpPr>
        <p:sp>
          <p:nvSpPr>
            <p:cNvPr id="5112" name="Google Shape;5112;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6"/>
          <p:cNvGrpSpPr/>
          <p:nvPr/>
        </p:nvGrpSpPr>
        <p:grpSpPr>
          <a:xfrm>
            <a:off x="5941424" y="2247740"/>
            <a:ext cx="1105452" cy="916747"/>
            <a:chOff x="5249100" y="1210600"/>
            <a:chExt cx="3502700" cy="2904775"/>
          </a:xfrm>
        </p:grpSpPr>
        <p:sp>
          <p:nvSpPr>
            <p:cNvPr id="5123" name="Google Shape;5123;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7" name="Google Shape;5127;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28" name="Google Shape;5128;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29" name="Google Shape;5129;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30" name="Google Shape;5130;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31" name="Google Shape;5131;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66"/>
          <p:cNvGrpSpPr/>
          <p:nvPr/>
        </p:nvGrpSpPr>
        <p:grpSpPr>
          <a:xfrm>
            <a:off x="7123972" y="967158"/>
            <a:ext cx="1304650" cy="1124856"/>
            <a:chOff x="7287122" y="1165658"/>
            <a:chExt cx="1219413" cy="1051365"/>
          </a:xfrm>
        </p:grpSpPr>
        <p:grpSp>
          <p:nvGrpSpPr>
            <p:cNvPr id="5133" name="Google Shape;5133;p66"/>
            <p:cNvGrpSpPr/>
            <p:nvPr/>
          </p:nvGrpSpPr>
          <p:grpSpPr>
            <a:xfrm>
              <a:off x="7287122" y="1969723"/>
              <a:ext cx="1219413" cy="247300"/>
              <a:chOff x="7287122" y="1969723"/>
              <a:chExt cx="1219413" cy="247300"/>
            </a:xfrm>
          </p:grpSpPr>
          <p:sp>
            <p:nvSpPr>
              <p:cNvPr id="5134" name="Google Shape;5134;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66"/>
              <p:cNvGrpSpPr/>
              <p:nvPr/>
            </p:nvGrpSpPr>
            <p:grpSpPr>
              <a:xfrm>
                <a:off x="7287122" y="2063892"/>
                <a:ext cx="1151753" cy="73428"/>
                <a:chOff x="7287122" y="2063892"/>
                <a:chExt cx="1151753" cy="73428"/>
              </a:xfrm>
            </p:grpSpPr>
            <p:sp>
              <p:nvSpPr>
                <p:cNvPr id="5136" name="Google Shape;5136;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7" name="Google Shape;5137;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38" name="Google Shape;5138;p66"/>
            <p:cNvGrpSpPr/>
            <p:nvPr/>
          </p:nvGrpSpPr>
          <p:grpSpPr>
            <a:xfrm>
              <a:off x="7287122" y="1712201"/>
              <a:ext cx="1219403" cy="246767"/>
              <a:chOff x="7287122" y="1712201"/>
              <a:chExt cx="1219403" cy="246767"/>
            </a:xfrm>
          </p:grpSpPr>
          <p:sp>
            <p:nvSpPr>
              <p:cNvPr id="5139" name="Google Shape;5139;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66"/>
              <p:cNvGrpSpPr/>
              <p:nvPr/>
            </p:nvGrpSpPr>
            <p:grpSpPr>
              <a:xfrm>
                <a:off x="7287122" y="1842861"/>
                <a:ext cx="1005303" cy="73419"/>
                <a:chOff x="7287122" y="1842861"/>
                <a:chExt cx="1005303" cy="73419"/>
              </a:xfrm>
            </p:grpSpPr>
            <p:sp>
              <p:nvSpPr>
                <p:cNvPr id="5141" name="Google Shape;5141;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2" name="Google Shape;5142;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43" name="Google Shape;5143;p66"/>
            <p:cNvGrpSpPr/>
            <p:nvPr/>
          </p:nvGrpSpPr>
          <p:grpSpPr>
            <a:xfrm>
              <a:off x="7287122" y="1447520"/>
              <a:ext cx="1219403" cy="286667"/>
              <a:chOff x="7287122" y="1447520"/>
              <a:chExt cx="1219403" cy="286667"/>
            </a:xfrm>
          </p:grpSpPr>
          <p:sp>
            <p:nvSpPr>
              <p:cNvPr id="5144" name="Google Shape;5144;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5" name="Google Shape;5145;p66"/>
              <p:cNvGrpSpPr/>
              <p:nvPr/>
            </p:nvGrpSpPr>
            <p:grpSpPr>
              <a:xfrm>
                <a:off x="7287122" y="1581977"/>
                <a:ext cx="852803" cy="73428"/>
                <a:chOff x="7287122" y="1581977"/>
                <a:chExt cx="852803" cy="73428"/>
              </a:xfrm>
            </p:grpSpPr>
            <p:sp>
              <p:nvSpPr>
                <p:cNvPr id="5146" name="Google Shape;5146;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7" name="Google Shape;5147;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48" name="Google Shape;5148;p66"/>
            <p:cNvGrpSpPr/>
            <p:nvPr/>
          </p:nvGrpSpPr>
          <p:grpSpPr>
            <a:xfrm>
              <a:off x="7287122" y="1165658"/>
              <a:ext cx="1219403" cy="344253"/>
              <a:chOff x="7287122" y="1165658"/>
              <a:chExt cx="1219403" cy="344253"/>
            </a:xfrm>
          </p:grpSpPr>
          <p:sp>
            <p:nvSpPr>
              <p:cNvPr id="5149" name="Google Shape;5149;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66"/>
              <p:cNvGrpSpPr/>
              <p:nvPr/>
            </p:nvGrpSpPr>
            <p:grpSpPr>
              <a:xfrm>
                <a:off x="7287122" y="1341025"/>
                <a:ext cx="695703" cy="73419"/>
                <a:chOff x="7287122" y="1341025"/>
                <a:chExt cx="695703" cy="73419"/>
              </a:xfrm>
            </p:grpSpPr>
            <p:sp>
              <p:nvSpPr>
                <p:cNvPr id="5151" name="Google Shape;5151;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2" name="Google Shape;5152;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53" name="Google Shape;5153;p66"/>
          <p:cNvGrpSpPr/>
          <p:nvPr/>
        </p:nvGrpSpPr>
        <p:grpSpPr>
          <a:xfrm>
            <a:off x="5790464" y="973181"/>
            <a:ext cx="1397729" cy="1098540"/>
            <a:chOff x="5900602" y="1193063"/>
            <a:chExt cx="1299851" cy="1021707"/>
          </a:xfrm>
        </p:grpSpPr>
        <p:grpSp>
          <p:nvGrpSpPr>
            <p:cNvPr id="5154" name="Google Shape;5154;p66"/>
            <p:cNvGrpSpPr/>
            <p:nvPr/>
          </p:nvGrpSpPr>
          <p:grpSpPr>
            <a:xfrm>
              <a:off x="6520337" y="1193063"/>
              <a:ext cx="341815" cy="799959"/>
              <a:chOff x="6520337" y="1193063"/>
              <a:chExt cx="341815" cy="799959"/>
            </a:xfrm>
          </p:grpSpPr>
          <p:grpSp>
            <p:nvGrpSpPr>
              <p:cNvPr id="5155" name="Google Shape;5155;p66"/>
              <p:cNvGrpSpPr/>
              <p:nvPr/>
            </p:nvGrpSpPr>
            <p:grpSpPr>
              <a:xfrm>
                <a:off x="6520337" y="1589527"/>
                <a:ext cx="213950" cy="403494"/>
                <a:chOff x="6520337" y="1589527"/>
                <a:chExt cx="213950" cy="403494"/>
              </a:xfrm>
            </p:grpSpPr>
            <p:sp>
              <p:nvSpPr>
                <p:cNvPr id="5156" name="Google Shape;5156;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6"/>
              <p:cNvGrpSpPr/>
              <p:nvPr/>
            </p:nvGrpSpPr>
            <p:grpSpPr>
              <a:xfrm>
                <a:off x="6577204" y="1193063"/>
                <a:ext cx="284947" cy="464512"/>
                <a:chOff x="6577204" y="1193063"/>
                <a:chExt cx="284947" cy="464512"/>
              </a:xfrm>
            </p:grpSpPr>
            <p:sp>
              <p:nvSpPr>
                <p:cNvPr id="5159" name="Google Shape;5159;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0" name="Google Shape;5160;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61" name="Google Shape;5161;p66"/>
            <p:cNvGrpSpPr/>
            <p:nvPr/>
          </p:nvGrpSpPr>
          <p:grpSpPr>
            <a:xfrm>
              <a:off x="6238903" y="1193063"/>
              <a:ext cx="300475" cy="900152"/>
              <a:chOff x="6238903" y="1193063"/>
              <a:chExt cx="300475" cy="900152"/>
            </a:xfrm>
          </p:grpSpPr>
          <p:grpSp>
            <p:nvGrpSpPr>
              <p:cNvPr id="5162" name="Google Shape;5162;p66"/>
              <p:cNvGrpSpPr/>
              <p:nvPr/>
            </p:nvGrpSpPr>
            <p:grpSpPr>
              <a:xfrm>
                <a:off x="6290865" y="1489315"/>
                <a:ext cx="248514" cy="603900"/>
                <a:chOff x="6290865" y="1489315"/>
                <a:chExt cx="248514" cy="603900"/>
              </a:xfrm>
            </p:grpSpPr>
            <p:sp>
              <p:nvSpPr>
                <p:cNvPr id="5163" name="Google Shape;5163;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6"/>
              <p:cNvGrpSpPr/>
              <p:nvPr/>
            </p:nvGrpSpPr>
            <p:grpSpPr>
              <a:xfrm>
                <a:off x="6238903" y="1193063"/>
                <a:ext cx="284947" cy="333087"/>
                <a:chOff x="6238903" y="1193063"/>
                <a:chExt cx="284947" cy="333087"/>
              </a:xfrm>
            </p:grpSpPr>
            <p:sp>
              <p:nvSpPr>
                <p:cNvPr id="5166" name="Google Shape;5166;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7" name="Google Shape;5167;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68" name="Google Shape;5168;p66"/>
            <p:cNvGrpSpPr/>
            <p:nvPr/>
          </p:nvGrpSpPr>
          <p:grpSpPr>
            <a:xfrm>
              <a:off x="5900602" y="1193063"/>
              <a:ext cx="444345" cy="1021707"/>
              <a:chOff x="5900602" y="1193063"/>
              <a:chExt cx="444345" cy="1021707"/>
            </a:xfrm>
          </p:grpSpPr>
          <p:grpSp>
            <p:nvGrpSpPr>
              <p:cNvPr id="5169" name="Google Shape;5169;p66"/>
              <p:cNvGrpSpPr/>
              <p:nvPr/>
            </p:nvGrpSpPr>
            <p:grpSpPr>
              <a:xfrm>
                <a:off x="6046501" y="1367785"/>
                <a:ext cx="298446" cy="846986"/>
                <a:chOff x="6046501" y="1367785"/>
                <a:chExt cx="298446" cy="846986"/>
              </a:xfrm>
            </p:grpSpPr>
            <p:sp>
              <p:nvSpPr>
                <p:cNvPr id="5170" name="Google Shape;5170;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6"/>
              <p:cNvGrpSpPr/>
              <p:nvPr/>
            </p:nvGrpSpPr>
            <p:grpSpPr>
              <a:xfrm>
                <a:off x="5900602" y="1193063"/>
                <a:ext cx="284947" cy="182312"/>
                <a:chOff x="5900602" y="1193063"/>
                <a:chExt cx="284947" cy="182312"/>
              </a:xfrm>
            </p:grpSpPr>
            <p:sp>
              <p:nvSpPr>
                <p:cNvPr id="5173" name="Google Shape;5173;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4" name="Google Shape;5174;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75" name="Google Shape;5175;p66"/>
            <p:cNvGrpSpPr/>
            <p:nvPr/>
          </p:nvGrpSpPr>
          <p:grpSpPr>
            <a:xfrm>
              <a:off x="6738300" y="1193063"/>
              <a:ext cx="462153" cy="707634"/>
              <a:chOff x="6738300" y="1193063"/>
              <a:chExt cx="462153" cy="707634"/>
            </a:xfrm>
          </p:grpSpPr>
          <p:grpSp>
            <p:nvGrpSpPr>
              <p:cNvPr id="5176" name="Google Shape;5176;p66"/>
              <p:cNvGrpSpPr/>
              <p:nvPr/>
            </p:nvGrpSpPr>
            <p:grpSpPr>
              <a:xfrm>
                <a:off x="6915505" y="1193063"/>
                <a:ext cx="284947" cy="597387"/>
                <a:chOff x="6915505" y="1193063"/>
                <a:chExt cx="284947" cy="597387"/>
              </a:xfrm>
            </p:grpSpPr>
            <p:sp>
              <p:nvSpPr>
                <p:cNvPr id="5177" name="Google Shape;5177;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8" name="Google Shape;5178;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79" name="Google Shape;5179;p66"/>
              <p:cNvGrpSpPr/>
              <p:nvPr/>
            </p:nvGrpSpPr>
            <p:grpSpPr>
              <a:xfrm>
                <a:off x="6738300" y="1684725"/>
                <a:ext cx="230066" cy="215971"/>
                <a:chOff x="6738300" y="1684725"/>
                <a:chExt cx="230066" cy="215971"/>
              </a:xfrm>
            </p:grpSpPr>
            <p:sp>
              <p:nvSpPr>
                <p:cNvPr id="5180" name="Google Shape;5180;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85" name="Shape 5185"/>
        <p:cNvGrpSpPr/>
        <p:nvPr/>
      </p:nvGrpSpPr>
      <p:grpSpPr>
        <a:xfrm>
          <a:off x="0" y="0"/>
          <a:ext cx="0" cy="0"/>
          <a:chOff x="0" y="0"/>
          <a:chExt cx="0" cy="0"/>
        </a:xfrm>
      </p:grpSpPr>
      <p:grpSp>
        <p:nvGrpSpPr>
          <p:cNvPr id="5186" name="Google Shape;5186;p67"/>
          <p:cNvGrpSpPr/>
          <p:nvPr/>
        </p:nvGrpSpPr>
        <p:grpSpPr>
          <a:xfrm>
            <a:off x="821785" y="2307635"/>
            <a:ext cx="339235" cy="298186"/>
            <a:chOff x="898875" y="244725"/>
            <a:chExt cx="481800" cy="423500"/>
          </a:xfrm>
        </p:grpSpPr>
        <p:sp>
          <p:nvSpPr>
            <p:cNvPr id="5187" name="Google Shape;5187;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67"/>
          <p:cNvGrpSpPr/>
          <p:nvPr/>
        </p:nvGrpSpPr>
        <p:grpSpPr>
          <a:xfrm>
            <a:off x="1260167" y="2287103"/>
            <a:ext cx="298169" cy="339253"/>
            <a:chOff x="1529350" y="258825"/>
            <a:chExt cx="423475" cy="481825"/>
          </a:xfrm>
        </p:grpSpPr>
        <p:sp>
          <p:nvSpPr>
            <p:cNvPr id="5194" name="Google Shape;5194;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67"/>
          <p:cNvGrpSpPr/>
          <p:nvPr/>
        </p:nvGrpSpPr>
        <p:grpSpPr>
          <a:xfrm>
            <a:off x="2102437" y="2287102"/>
            <a:ext cx="298169" cy="339253"/>
            <a:chOff x="2707500" y="249400"/>
            <a:chExt cx="423475" cy="481825"/>
          </a:xfrm>
        </p:grpSpPr>
        <p:sp>
          <p:nvSpPr>
            <p:cNvPr id="5197" name="Google Shape;5197;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9" name="Google Shape;5199;p67"/>
          <p:cNvGrpSpPr/>
          <p:nvPr/>
        </p:nvGrpSpPr>
        <p:grpSpPr>
          <a:xfrm>
            <a:off x="2516052" y="2287428"/>
            <a:ext cx="305386" cy="338602"/>
            <a:chOff x="3300325" y="249875"/>
            <a:chExt cx="433725" cy="480900"/>
          </a:xfrm>
        </p:grpSpPr>
        <p:sp>
          <p:nvSpPr>
            <p:cNvPr id="5200" name="Google Shape;5200;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67"/>
          <p:cNvGrpSpPr/>
          <p:nvPr/>
        </p:nvGrpSpPr>
        <p:grpSpPr>
          <a:xfrm>
            <a:off x="1653142" y="2367273"/>
            <a:ext cx="340890" cy="178912"/>
            <a:chOff x="2084325" y="363300"/>
            <a:chExt cx="484150" cy="254100"/>
          </a:xfrm>
        </p:grpSpPr>
        <p:sp>
          <p:nvSpPr>
            <p:cNvPr id="5207" name="Google Shape;5207;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67"/>
          <p:cNvGrpSpPr/>
          <p:nvPr/>
        </p:nvGrpSpPr>
        <p:grpSpPr>
          <a:xfrm>
            <a:off x="2905137" y="2287349"/>
            <a:ext cx="352349" cy="338760"/>
            <a:chOff x="3854700" y="249750"/>
            <a:chExt cx="500425" cy="481125"/>
          </a:xfrm>
        </p:grpSpPr>
        <p:sp>
          <p:nvSpPr>
            <p:cNvPr id="5210" name="Google Shape;5210;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7"/>
          <p:cNvGrpSpPr/>
          <p:nvPr/>
        </p:nvGrpSpPr>
        <p:grpSpPr>
          <a:xfrm>
            <a:off x="3323126" y="2287349"/>
            <a:ext cx="352349" cy="338760"/>
            <a:chOff x="4447550" y="249750"/>
            <a:chExt cx="500425" cy="481125"/>
          </a:xfrm>
        </p:grpSpPr>
        <p:sp>
          <p:nvSpPr>
            <p:cNvPr id="5219" name="Google Shape;5219;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1" name="Google Shape;5221;p67"/>
          <p:cNvGrpSpPr/>
          <p:nvPr/>
        </p:nvGrpSpPr>
        <p:grpSpPr>
          <a:xfrm>
            <a:off x="3752328" y="2287102"/>
            <a:ext cx="339253" cy="339253"/>
            <a:chOff x="5049725" y="249400"/>
            <a:chExt cx="481825" cy="481825"/>
          </a:xfrm>
        </p:grpSpPr>
        <p:sp>
          <p:nvSpPr>
            <p:cNvPr id="5222" name="Google Shape;5222;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4" name="Google Shape;5224;p67"/>
          <p:cNvGrpSpPr/>
          <p:nvPr/>
        </p:nvGrpSpPr>
        <p:grpSpPr>
          <a:xfrm>
            <a:off x="4166269" y="2287102"/>
            <a:ext cx="339253" cy="339253"/>
            <a:chOff x="5660400" y="238125"/>
            <a:chExt cx="481825" cy="481825"/>
          </a:xfrm>
        </p:grpSpPr>
        <p:sp>
          <p:nvSpPr>
            <p:cNvPr id="5225" name="Google Shape;5225;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7" name="Google Shape;5227;p67"/>
          <p:cNvGrpSpPr/>
          <p:nvPr/>
        </p:nvGrpSpPr>
        <p:grpSpPr>
          <a:xfrm>
            <a:off x="4582955" y="2287102"/>
            <a:ext cx="339253" cy="339253"/>
            <a:chOff x="6235400" y="249400"/>
            <a:chExt cx="481825" cy="481825"/>
          </a:xfrm>
        </p:grpSpPr>
        <p:sp>
          <p:nvSpPr>
            <p:cNvPr id="5228" name="Google Shape;5228;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67"/>
          <p:cNvGrpSpPr/>
          <p:nvPr/>
        </p:nvGrpSpPr>
        <p:grpSpPr>
          <a:xfrm>
            <a:off x="821301" y="2731810"/>
            <a:ext cx="340204" cy="298116"/>
            <a:chOff x="899850" y="871450"/>
            <a:chExt cx="483175" cy="423400"/>
          </a:xfrm>
        </p:grpSpPr>
        <p:sp>
          <p:nvSpPr>
            <p:cNvPr id="5234" name="Google Shape;5234;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8" name="Google Shape;5238;p6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9" name="Google Shape;5239;p67"/>
          <p:cNvGrpSpPr/>
          <p:nvPr/>
        </p:nvGrpSpPr>
        <p:grpSpPr>
          <a:xfrm>
            <a:off x="1653301" y="2711232"/>
            <a:ext cx="340573" cy="339271"/>
            <a:chOff x="2085450" y="842250"/>
            <a:chExt cx="483700" cy="481850"/>
          </a:xfrm>
        </p:grpSpPr>
        <p:sp>
          <p:nvSpPr>
            <p:cNvPr id="5240" name="Google Shape;5240;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67"/>
          <p:cNvGrpSpPr/>
          <p:nvPr/>
        </p:nvGrpSpPr>
        <p:grpSpPr>
          <a:xfrm>
            <a:off x="2081868" y="2711241"/>
            <a:ext cx="339306" cy="339253"/>
            <a:chOff x="2685825" y="840375"/>
            <a:chExt cx="481900" cy="481825"/>
          </a:xfrm>
        </p:grpSpPr>
        <p:sp>
          <p:nvSpPr>
            <p:cNvPr id="5244" name="Google Shape;5244;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67"/>
          <p:cNvGrpSpPr/>
          <p:nvPr/>
        </p:nvGrpSpPr>
        <p:grpSpPr>
          <a:xfrm>
            <a:off x="2493529" y="2710924"/>
            <a:ext cx="350431" cy="339887"/>
            <a:chOff x="3270675" y="841800"/>
            <a:chExt cx="497700" cy="482725"/>
          </a:xfrm>
        </p:grpSpPr>
        <p:sp>
          <p:nvSpPr>
            <p:cNvPr id="5247" name="Google Shape;5247;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50" name="Google Shape;5250;p6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51" name="Google Shape;5251;p67"/>
          <p:cNvGrpSpPr/>
          <p:nvPr/>
        </p:nvGrpSpPr>
        <p:grpSpPr>
          <a:xfrm>
            <a:off x="3329675" y="2731783"/>
            <a:ext cx="339253" cy="298169"/>
            <a:chOff x="4467200" y="877100"/>
            <a:chExt cx="481825" cy="423475"/>
          </a:xfrm>
        </p:grpSpPr>
        <p:sp>
          <p:nvSpPr>
            <p:cNvPr id="5252" name="Google Shape;5252;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7"/>
          <p:cNvGrpSpPr/>
          <p:nvPr/>
        </p:nvGrpSpPr>
        <p:grpSpPr>
          <a:xfrm>
            <a:off x="3744565" y="2711232"/>
            <a:ext cx="354778" cy="339271"/>
            <a:chOff x="5045500" y="842250"/>
            <a:chExt cx="503875" cy="481850"/>
          </a:xfrm>
        </p:grpSpPr>
        <p:sp>
          <p:nvSpPr>
            <p:cNvPr id="5257" name="Google Shape;5257;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67"/>
          <p:cNvGrpSpPr/>
          <p:nvPr/>
        </p:nvGrpSpPr>
        <p:grpSpPr>
          <a:xfrm>
            <a:off x="4167413" y="2737451"/>
            <a:ext cx="336965" cy="286833"/>
            <a:chOff x="5645200" y="879425"/>
            <a:chExt cx="478575" cy="407375"/>
          </a:xfrm>
        </p:grpSpPr>
        <p:sp>
          <p:nvSpPr>
            <p:cNvPr id="5260" name="Google Shape;5260;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7"/>
          <p:cNvGrpSpPr/>
          <p:nvPr/>
        </p:nvGrpSpPr>
        <p:grpSpPr>
          <a:xfrm>
            <a:off x="4603488" y="2711241"/>
            <a:ext cx="298186" cy="339253"/>
            <a:chOff x="6264525" y="842250"/>
            <a:chExt cx="423500" cy="481825"/>
          </a:xfrm>
        </p:grpSpPr>
        <p:sp>
          <p:nvSpPr>
            <p:cNvPr id="5267" name="Google Shape;5267;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7"/>
          <p:cNvGrpSpPr/>
          <p:nvPr/>
        </p:nvGrpSpPr>
        <p:grpSpPr>
          <a:xfrm>
            <a:off x="821776" y="3125895"/>
            <a:ext cx="339253" cy="339253"/>
            <a:chOff x="900750" y="1436075"/>
            <a:chExt cx="481825" cy="481825"/>
          </a:xfrm>
        </p:grpSpPr>
        <p:sp>
          <p:nvSpPr>
            <p:cNvPr id="5275" name="Google Shape;5275;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67"/>
          <p:cNvGrpSpPr/>
          <p:nvPr/>
        </p:nvGrpSpPr>
        <p:grpSpPr>
          <a:xfrm>
            <a:off x="1239624" y="3186183"/>
            <a:ext cx="339253" cy="218676"/>
            <a:chOff x="1492675" y="1520750"/>
            <a:chExt cx="481825" cy="310575"/>
          </a:xfrm>
        </p:grpSpPr>
        <p:sp>
          <p:nvSpPr>
            <p:cNvPr id="5280" name="Google Shape;5280;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67"/>
          <p:cNvGrpSpPr/>
          <p:nvPr/>
        </p:nvGrpSpPr>
        <p:grpSpPr>
          <a:xfrm>
            <a:off x="1647421" y="3125877"/>
            <a:ext cx="352332" cy="339288"/>
            <a:chOff x="2071000" y="1435025"/>
            <a:chExt cx="500400" cy="481875"/>
          </a:xfrm>
        </p:grpSpPr>
        <p:sp>
          <p:nvSpPr>
            <p:cNvPr id="5283" name="Google Shape;5283;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6" name="Google Shape;5286;p67"/>
          <p:cNvGrpSpPr/>
          <p:nvPr/>
        </p:nvGrpSpPr>
        <p:grpSpPr>
          <a:xfrm>
            <a:off x="2075584" y="3146709"/>
            <a:ext cx="351874" cy="297623"/>
            <a:chOff x="2678350" y="1464650"/>
            <a:chExt cx="499750" cy="422700"/>
          </a:xfrm>
        </p:grpSpPr>
        <p:sp>
          <p:nvSpPr>
            <p:cNvPr id="5287" name="Google Shape;5287;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0" name="Google Shape;5290;p67"/>
          <p:cNvGrpSpPr/>
          <p:nvPr/>
        </p:nvGrpSpPr>
        <p:grpSpPr>
          <a:xfrm>
            <a:off x="2499118" y="3125895"/>
            <a:ext cx="339253" cy="339253"/>
            <a:chOff x="3271200" y="1435075"/>
            <a:chExt cx="481825" cy="481825"/>
          </a:xfrm>
        </p:grpSpPr>
        <p:sp>
          <p:nvSpPr>
            <p:cNvPr id="5291" name="Google Shape;5291;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67"/>
          <p:cNvGrpSpPr/>
          <p:nvPr/>
        </p:nvGrpSpPr>
        <p:grpSpPr>
          <a:xfrm>
            <a:off x="2909591" y="3125877"/>
            <a:ext cx="343442" cy="339288"/>
            <a:chOff x="3858100" y="1435075"/>
            <a:chExt cx="487775" cy="481875"/>
          </a:xfrm>
        </p:grpSpPr>
        <p:sp>
          <p:nvSpPr>
            <p:cNvPr id="5294" name="Google Shape;5294;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67"/>
          <p:cNvGrpSpPr/>
          <p:nvPr/>
        </p:nvGrpSpPr>
        <p:grpSpPr>
          <a:xfrm>
            <a:off x="3329674" y="3125895"/>
            <a:ext cx="339253" cy="339253"/>
            <a:chOff x="4456875" y="1435075"/>
            <a:chExt cx="481825" cy="481825"/>
          </a:xfrm>
        </p:grpSpPr>
        <p:sp>
          <p:nvSpPr>
            <p:cNvPr id="5300" name="Google Shape;5300;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67"/>
          <p:cNvGrpSpPr/>
          <p:nvPr/>
        </p:nvGrpSpPr>
        <p:grpSpPr>
          <a:xfrm>
            <a:off x="3750665" y="3125886"/>
            <a:ext cx="342580" cy="339271"/>
            <a:chOff x="5049725" y="1435050"/>
            <a:chExt cx="486550" cy="481850"/>
          </a:xfrm>
        </p:grpSpPr>
        <p:sp>
          <p:nvSpPr>
            <p:cNvPr id="5320" name="Google Shape;5320;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4" name="Google Shape;5324;p67"/>
          <p:cNvGrpSpPr/>
          <p:nvPr/>
        </p:nvGrpSpPr>
        <p:grpSpPr>
          <a:xfrm>
            <a:off x="4166216" y="3125895"/>
            <a:ext cx="339359" cy="339253"/>
            <a:chOff x="5642475" y="1435075"/>
            <a:chExt cx="481975" cy="481825"/>
          </a:xfrm>
        </p:grpSpPr>
        <p:sp>
          <p:nvSpPr>
            <p:cNvPr id="5325" name="Google Shape;5325;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67"/>
          <p:cNvGrpSpPr/>
          <p:nvPr/>
        </p:nvGrpSpPr>
        <p:grpSpPr>
          <a:xfrm>
            <a:off x="4580702" y="3125886"/>
            <a:ext cx="343759" cy="339271"/>
            <a:chOff x="6232000" y="1435050"/>
            <a:chExt cx="488225" cy="481850"/>
          </a:xfrm>
        </p:grpSpPr>
        <p:sp>
          <p:nvSpPr>
            <p:cNvPr id="5329" name="Google Shape;5329;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67"/>
          <p:cNvGrpSpPr/>
          <p:nvPr/>
        </p:nvGrpSpPr>
        <p:grpSpPr>
          <a:xfrm>
            <a:off x="841438" y="3539545"/>
            <a:ext cx="299929" cy="337792"/>
            <a:chOff x="924450" y="2028975"/>
            <a:chExt cx="425975" cy="479750"/>
          </a:xfrm>
        </p:grpSpPr>
        <p:sp>
          <p:nvSpPr>
            <p:cNvPr id="5335" name="Google Shape;5335;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67"/>
          <p:cNvGrpSpPr/>
          <p:nvPr/>
        </p:nvGrpSpPr>
        <p:grpSpPr>
          <a:xfrm>
            <a:off x="1653934" y="3559347"/>
            <a:ext cx="339306" cy="298186"/>
            <a:chOff x="2085450" y="2057100"/>
            <a:chExt cx="481900" cy="423500"/>
          </a:xfrm>
        </p:grpSpPr>
        <p:sp>
          <p:nvSpPr>
            <p:cNvPr id="5339" name="Google Shape;5339;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2" name="Google Shape;5342;p67"/>
          <p:cNvGrpSpPr/>
          <p:nvPr/>
        </p:nvGrpSpPr>
        <p:grpSpPr>
          <a:xfrm>
            <a:off x="2081868" y="3582592"/>
            <a:ext cx="339306" cy="251698"/>
            <a:chOff x="2678275" y="2090100"/>
            <a:chExt cx="481900" cy="357475"/>
          </a:xfrm>
        </p:grpSpPr>
        <p:sp>
          <p:nvSpPr>
            <p:cNvPr id="5343" name="Google Shape;5343;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67"/>
          <p:cNvGrpSpPr/>
          <p:nvPr/>
        </p:nvGrpSpPr>
        <p:grpSpPr>
          <a:xfrm>
            <a:off x="2559072" y="3594790"/>
            <a:ext cx="219345" cy="227301"/>
            <a:chOff x="3357325" y="2093500"/>
            <a:chExt cx="311525" cy="322825"/>
          </a:xfrm>
        </p:grpSpPr>
        <p:sp>
          <p:nvSpPr>
            <p:cNvPr id="5349" name="Google Shape;5349;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2" name="Google Shape;5352;p6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3" name="Google Shape;5353;p67"/>
          <p:cNvGrpSpPr/>
          <p:nvPr/>
        </p:nvGrpSpPr>
        <p:grpSpPr>
          <a:xfrm>
            <a:off x="3353262" y="3538814"/>
            <a:ext cx="292078" cy="339253"/>
            <a:chOff x="4492800" y="2027925"/>
            <a:chExt cx="414825" cy="481825"/>
          </a:xfrm>
        </p:grpSpPr>
        <p:sp>
          <p:nvSpPr>
            <p:cNvPr id="5354" name="Google Shape;5354;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67"/>
          <p:cNvGrpSpPr/>
          <p:nvPr/>
        </p:nvGrpSpPr>
        <p:grpSpPr>
          <a:xfrm>
            <a:off x="3752354" y="3538805"/>
            <a:ext cx="339200" cy="339271"/>
            <a:chOff x="5049725" y="2027900"/>
            <a:chExt cx="481750" cy="481850"/>
          </a:xfrm>
        </p:grpSpPr>
        <p:sp>
          <p:nvSpPr>
            <p:cNvPr id="5357" name="Google Shape;5357;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67"/>
          <p:cNvGrpSpPr/>
          <p:nvPr/>
        </p:nvGrpSpPr>
        <p:grpSpPr>
          <a:xfrm>
            <a:off x="4225950" y="3538893"/>
            <a:ext cx="219890" cy="339095"/>
            <a:chOff x="5726350" y="2028150"/>
            <a:chExt cx="312300" cy="481600"/>
          </a:xfrm>
        </p:grpSpPr>
        <p:sp>
          <p:nvSpPr>
            <p:cNvPr id="5366" name="Google Shape;5366;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67"/>
          <p:cNvGrpSpPr/>
          <p:nvPr/>
        </p:nvGrpSpPr>
        <p:grpSpPr>
          <a:xfrm>
            <a:off x="4586141" y="3542000"/>
            <a:ext cx="332881" cy="332881"/>
            <a:chOff x="6239925" y="2032450"/>
            <a:chExt cx="472775" cy="472775"/>
          </a:xfrm>
        </p:grpSpPr>
        <p:sp>
          <p:nvSpPr>
            <p:cNvPr id="5370" name="Google Shape;5370;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2" name="Google Shape;5372;p67"/>
          <p:cNvGrpSpPr/>
          <p:nvPr/>
        </p:nvGrpSpPr>
        <p:grpSpPr>
          <a:xfrm>
            <a:off x="5035233" y="2364092"/>
            <a:ext cx="334641" cy="185425"/>
            <a:chOff x="903075" y="2730000"/>
            <a:chExt cx="475275" cy="263350"/>
          </a:xfrm>
        </p:grpSpPr>
        <p:sp>
          <p:nvSpPr>
            <p:cNvPr id="5373" name="Google Shape;5373;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67"/>
          <p:cNvGrpSpPr/>
          <p:nvPr/>
        </p:nvGrpSpPr>
        <p:grpSpPr>
          <a:xfrm>
            <a:off x="1239624" y="3538814"/>
            <a:ext cx="339253" cy="339253"/>
            <a:chOff x="1492675" y="2027925"/>
            <a:chExt cx="481825" cy="481825"/>
          </a:xfrm>
        </p:grpSpPr>
        <p:sp>
          <p:nvSpPr>
            <p:cNvPr id="5377" name="Google Shape;5377;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67"/>
          <p:cNvGrpSpPr/>
          <p:nvPr/>
        </p:nvGrpSpPr>
        <p:grpSpPr>
          <a:xfrm>
            <a:off x="5466000" y="2287178"/>
            <a:ext cx="339253" cy="339253"/>
            <a:chOff x="1492675" y="2620775"/>
            <a:chExt cx="481825" cy="481825"/>
          </a:xfrm>
        </p:grpSpPr>
        <p:sp>
          <p:nvSpPr>
            <p:cNvPr id="5383" name="Google Shape;5383;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85" name="Google Shape;5385;p6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6" name="Google Shape;5386;p67"/>
          <p:cNvGrpSpPr/>
          <p:nvPr/>
        </p:nvGrpSpPr>
        <p:grpSpPr>
          <a:xfrm>
            <a:off x="6289754" y="2303161"/>
            <a:ext cx="333585" cy="307287"/>
            <a:chOff x="2682350" y="2643425"/>
            <a:chExt cx="473775" cy="436425"/>
          </a:xfrm>
        </p:grpSpPr>
        <p:sp>
          <p:nvSpPr>
            <p:cNvPr id="5387" name="Google Shape;5387;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4" name="Google Shape;5394;p67"/>
          <p:cNvGrpSpPr/>
          <p:nvPr/>
        </p:nvGrpSpPr>
        <p:grpSpPr>
          <a:xfrm>
            <a:off x="6755243" y="2287178"/>
            <a:ext cx="238531" cy="339253"/>
            <a:chOff x="3342725" y="2620775"/>
            <a:chExt cx="338775" cy="481825"/>
          </a:xfrm>
        </p:grpSpPr>
        <p:sp>
          <p:nvSpPr>
            <p:cNvPr id="5395" name="Google Shape;5395;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67"/>
          <p:cNvGrpSpPr/>
          <p:nvPr/>
        </p:nvGrpSpPr>
        <p:grpSpPr>
          <a:xfrm>
            <a:off x="7148994" y="2287178"/>
            <a:ext cx="278296" cy="339253"/>
            <a:chOff x="3907325" y="2620775"/>
            <a:chExt cx="395250" cy="481825"/>
          </a:xfrm>
        </p:grpSpPr>
        <p:sp>
          <p:nvSpPr>
            <p:cNvPr id="5399" name="Google Shape;5399;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67"/>
          <p:cNvGrpSpPr/>
          <p:nvPr/>
        </p:nvGrpSpPr>
        <p:grpSpPr>
          <a:xfrm>
            <a:off x="7542181" y="2297783"/>
            <a:ext cx="339253" cy="318042"/>
            <a:chOff x="4456875" y="2635825"/>
            <a:chExt cx="481825" cy="451700"/>
          </a:xfrm>
        </p:grpSpPr>
        <p:sp>
          <p:nvSpPr>
            <p:cNvPr id="5404" name="Google Shape;5404;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0" name="Google Shape;5410;p67"/>
          <p:cNvGrpSpPr/>
          <p:nvPr/>
        </p:nvGrpSpPr>
        <p:grpSpPr>
          <a:xfrm>
            <a:off x="7967105" y="2297783"/>
            <a:ext cx="339253" cy="318042"/>
            <a:chOff x="5049725" y="2635825"/>
            <a:chExt cx="481825" cy="451700"/>
          </a:xfrm>
        </p:grpSpPr>
        <p:sp>
          <p:nvSpPr>
            <p:cNvPr id="5411" name="Google Shape;5411;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67"/>
          <p:cNvGrpSpPr/>
          <p:nvPr/>
        </p:nvGrpSpPr>
        <p:grpSpPr>
          <a:xfrm>
            <a:off x="2211475" y="3952243"/>
            <a:ext cx="338566" cy="338373"/>
            <a:chOff x="5643000" y="2621375"/>
            <a:chExt cx="480850" cy="480575"/>
          </a:xfrm>
        </p:grpSpPr>
        <p:sp>
          <p:nvSpPr>
            <p:cNvPr id="5415" name="Google Shape;5415;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67"/>
          <p:cNvGrpSpPr/>
          <p:nvPr/>
        </p:nvGrpSpPr>
        <p:grpSpPr>
          <a:xfrm>
            <a:off x="4032695" y="3951803"/>
            <a:ext cx="339359" cy="339253"/>
            <a:chOff x="6235250" y="2620775"/>
            <a:chExt cx="481975" cy="481825"/>
          </a:xfrm>
        </p:grpSpPr>
        <p:sp>
          <p:nvSpPr>
            <p:cNvPr id="5423" name="Google Shape;5423;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8" name="Google Shape;5428;p6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9" name="Google Shape;5429;p67"/>
          <p:cNvGrpSpPr/>
          <p:nvPr/>
        </p:nvGrpSpPr>
        <p:grpSpPr>
          <a:xfrm>
            <a:off x="5465078" y="2711317"/>
            <a:ext cx="341101" cy="339253"/>
            <a:chOff x="1535000" y="3223325"/>
            <a:chExt cx="484450" cy="481825"/>
          </a:xfrm>
        </p:grpSpPr>
        <p:sp>
          <p:nvSpPr>
            <p:cNvPr id="5430" name="Google Shape;5430;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67"/>
          <p:cNvGrpSpPr/>
          <p:nvPr/>
        </p:nvGrpSpPr>
        <p:grpSpPr>
          <a:xfrm>
            <a:off x="5872645" y="2746618"/>
            <a:ext cx="339253" cy="268649"/>
            <a:chOff x="2085525" y="3263750"/>
            <a:chExt cx="481825" cy="381550"/>
          </a:xfrm>
        </p:grpSpPr>
        <p:sp>
          <p:nvSpPr>
            <p:cNvPr id="5434" name="Google Shape;5434;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6" name="Google Shape;5436;p6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7" name="Google Shape;5437;p67"/>
          <p:cNvGrpSpPr/>
          <p:nvPr/>
        </p:nvGrpSpPr>
        <p:grpSpPr>
          <a:xfrm>
            <a:off x="6704407" y="2711308"/>
            <a:ext cx="340204" cy="339271"/>
            <a:chOff x="3270450" y="3213625"/>
            <a:chExt cx="483175" cy="481850"/>
          </a:xfrm>
        </p:grpSpPr>
        <p:sp>
          <p:nvSpPr>
            <p:cNvPr id="5438" name="Google Shape;5438;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0" name="Google Shape;5440;p67"/>
          <p:cNvGrpSpPr/>
          <p:nvPr/>
        </p:nvGrpSpPr>
        <p:grpSpPr>
          <a:xfrm>
            <a:off x="7203676" y="2711317"/>
            <a:ext cx="168931" cy="339253"/>
            <a:chOff x="3984950" y="3213600"/>
            <a:chExt cx="239925" cy="481825"/>
          </a:xfrm>
        </p:grpSpPr>
        <p:sp>
          <p:nvSpPr>
            <p:cNvPr id="5441" name="Google Shape;5441;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43" name="Google Shape;5443;p6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45" name="Google Shape;5445;p67"/>
          <p:cNvGrpSpPr/>
          <p:nvPr/>
        </p:nvGrpSpPr>
        <p:grpSpPr>
          <a:xfrm>
            <a:off x="1736111" y="3981487"/>
            <a:ext cx="355218" cy="279880"/>
            <a:chOff x="5629975" y="3255775"/>
            <a:chExt cx="504500" cy="397500"/>
          </a:xfrm>
        </p:grpSpPr>
        <p:sp>
          <p:nvSpPr>
            <p:cNvPr id="5446" name="Google Shape;5446;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67"/>
          <p:cNvGrpSpPr/>
          <p:nvPr/>
        </p:nvGrpSpPr>
        <p:grpSpPr>
          <a:xfrm>
            <a:off x="3572294" y="3981593"/>
            <a:ext cx="340256" cy="279669"/>
            <a:chOff x="6234950" y="3255925"/>
            <a:chExt cx="483250" cy="397200"/>
          </a:xfrm>
        </p:grpSpPr>
        <p:sp>
          <p:nvSpPr>
            <p:cNvPr id="5452" name="Google Shape;5452;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67"/>
          <p:cNvGrpSpPr/>
          <p:nvPr/>
        </p:nvGrpSpPr>
        <p:grpSpPr>
          <a:xfrm>
            <a:off x="5043532" y="3125970"/>
            <a:ext cx="318042" cy="339253"/>
            <a:chOff x="914900" y="3806450"/>
            <a:chExt cx="451700" cy="481825"/>
          </a:xfrm>
        </p:grpSpPr>
        <p:sp>
          <p:nvSpPr>
            <p:cNvPr id="5459" name="Google Shape;5459;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67"/>
          <p:cNvGrpSpPr/>
          <p:nvPr/>
        </p:nvGrpSpPr>
        <p:grpSpPr>
          <a:xfrm>
            <a:off x="5462454" y="3125785"/>
            <a:ext cx="346347" cy="339623"/>
            <a:chOff x="1490050" y="3805975"/>
            <a:chExt cx="491900" cy="482350"/>
          </a:xfrm>
        </p:grpSpPr>
        <p:sp>
          <p:nvSpPr>
            <p:cNvPr id="5465" name="Google Shape;5465;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9" name="Google Shape;5469;p67"/>
          <p:cNvGrpSpPr/>
          <p:nvPr/>
        </p:nvGrpSpPr>
        <p:grpSpPr>
          <a:xfrm>
            <a:off x="5886322" y="3125970"/>
            <a:ext cx="311899" cy="339253"/>
            <a:chOff x="2104275" y="3806450"/>
            <a:chExt cx="442975" cy="481825"/>
          </a:xfrm>
        </p:grpSpPr>
        <p:sp>
          <p:nvSpPr>
            <p:cNvPr id="5470" name="Google Shape;5470;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67"/>
          <p:cNvGrpSpPr/>
          <p:nvPr/>
        </p:nvGrpSpPr>
        <p:grpSpPr>
          <a:xfrm>
            <a:off x="6309839" y="3125970"/>
            <a:ext cx="293416" cy="339253"/>
            <a:chOff x="2710875" y="3806450"/>
            <a:chExt cx="416725" cy="481825"/>
          </a:xfrm>
        </p:grpSpPr>
        <p:sp>
          <p:nvSpPr>
            <p:cNvPr id="5473" name="Google Shape;5473;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67"/>
          <p:cNvGrpSpPr/>
          <p:nvPr/>
        </p:nvGrpSpPr>
        <p:grpSpPr>
          <a:xfrm>
            <a:off x="6704883" y="3166412"/>
            <a:ext cx="339253" cy="258369"/>
            <a:chOff x="3271200" y="3863875"/>
            <a:chExt cx="481825" cy="366950"/>
          </a:xfrm>
        </p:grpSpPr>
        <p:sp>
          <p:nvSpPr>
            <p:cNvPr id="5476" name="Google Shape;5476;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8" name="Google Shape;5478;p67"/>
          <p:cNvGrpSpPr/>
          <p:nvPr/>
        </p:nvGrpSpPr>
        <p:grpSpPr>
          <a:xfrm>
            <a:off x="7140377" y="3126199"/>
            <a:ext cx="295528" cy="338795"/>
            <a:chOff x="3895050" y="3806775"/>
            <a:chExt cx="419725" cy="481175"/>
          </a:xfrm>
        </p:grpSpPr>
        <p:sp>
          <p:nvSpPr>
            <p:cNvPr id="5479" name="Google Shape;5479;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67"/>
          <p:cNvGrpSpPr/>
          <p:nvPr/>
        </p:nvGrpSpPr>
        <p:grpSpPr>
          <a:xfrm>
            <a:off x="7543659" y="3125979"/>
            <a:ext cx="336296" cy="339235"/>
            <a:chOff x="4464775" y="3806475"/>
            <a:chExt cx="477625" cy="481800"/>
          </a:xfrm>
        </p:grpSpPr>
        <p:sp>
          <p:nvSpPr>
            <p:cNvPr id="5482" name="Google Shape;5482;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67"/>
          <p:cNvGrpSpPr/>
          <p:nvPr/>
        </p:nvGrpSpPr>
        <p:grpSpPr>
          <a:xfrm>
            <a:off x="7967105" y="3125970"/>
            <a:ext cx="339253" cy="339253"/>
            <a:chOff x="5049725" y="3806450"/>
            <a:chExt cx="481825" cy="481825"/>
          </a:xfrm>
        </p:grpSpPr>
        <p:sp>
          <p:nvSpPr>
            <p:cNvPr id="5489" name="Google Shape;5489;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67"/>
          <p:cNvGrpSpPr/>
          <p:nvPr/>
        </p:nvGrpSpPr>
        <p:grpSpPr>
          <a:xfrm>
            <a:off x="1276714" y="3951798"/>
            <a:ext cx="339253" cy="339253"/>
            <a:chOff x="5651375" y="3806450"/>
            <a:chExt cx="481825" cy="481825"/>
          </a:xfrm>
        </p:grpSpPr>
        <p:sp>
          <p:nvSpPr>
            <p:cNvPr id="5493" name="Google Shape;5493;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7" name="Google Shape;5497;p67"/>
          <p:cNvGrpSpPr/>
          <p:nvPr/>
        </p:nvGrpSpPr>
        <p:grpSpPr>
          <a:xfrm>
            <a:off x="3153646" y="3953787"/>
            <a:ext cx="298503" cy="335275"/>
            <a:chOff x="6264300" y="3809300"/>
            <a:chExt cx="423950" cy="476175"/>
          </a:xfrm>
        </p:grpSpPr>
        <p:sp>
          <p:nvSpPr>
            <p:cNvPr id="5498" name="Google Shape;5498;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67"/>
          <p:cNvGrpSpPr/>
          <p:nvPr/>
        </p:nvGrpSpPr>
        <p:grpSpPr>
          <a:xfrm>
            <a:off x="5032267" y="3538881"/>
            <a:ext cx="340573" cy="339271"/>
            <a:chOff x="898875" y="4399275"/>
            <a:chExt cx="483700" cy="481850"/>
          </a:xfrm>
        </p:grpSpPr>
        <p:sp>
          <p:nvSpPr>
            <p:cNvPr id="5502" name="Google Shape;5502;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67"/>
          <p:cNvGrpSpPr/>
          <p:nvPr/>
        </p:nvGrpSpPr>
        <p:grpSpPr>
          <a:xfrm>
            <a:off x="5466000" y="3554133"/>
            <a:ext cx="339253" cy="308765"/>
            <a:chOff x="1492675" y="4420975"/>
            <a:chExt cx="481825" cy="438525"/>
          </a:xfrm>
        </p:grpSpPr>
        <p:sp>
          <p:nvSpPr>
            <p:cNvPr id="5511" name="Google Shape;5511;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67"/>
          <p:cNvGrpSpPr/>
          <p:nvPr/>
        </p:nvGrpSpPr>
        <p:grpSpPr>
          <a:xfrm>
            <a:off x="5870982" y="3539558"/>
            <a:ext cx="342580" cy="337915"/>
            <a:chOff x="2084100" y="4400250"/>
            <a:chExt cx="486550" cy="479925"/>
          </a:xfrm>
        </p:grpSpPr>
        <p:sp>
          <p:nvSpPr>
            <p:cNvPr id="5517" name="Google Shape;5517;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67"/>
          <p:cNvGrpSpPr/>
          <p:nvPr/>
        </p:nvGrpSpPr>
        <p:grpSpPr>
          <a:xfrm>
            <a:off x="6307462" y="3538907"/>
            <a:ext cx="298169" cy="339218"/>
            <a:chOff x="2707950" y="4399325"/>
            <a:chExt cx="423475" cy="481775"/>
          </a:xfrm>
        </p:grpSpPr>
        <p:sp>
          <p:nvSpPr>
            <p:cNvPr id="5524" name="Google Shape;5524;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67"/>
          <p:cNvGrpSpPr/>
          <p:nvPr/>
        </p:nvGrpSpPr>
        <p:grpSpPr>
          <a:xfrm>
            <a:off x="6736981" y="3538881"/>
            <a:ext cx="275057" cy="339271"/>
            <a:chOff x="3330525" y="4399275"/>
            <a:chExt cx="390650" cy="481850"/>
          </a:xfrm>
        </p:grpSpPr>
        <p:sp>
          <p:nvSpPr>
            <p:cNvPr id="5537" name="Google Shape;5537;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67"/>
          <p:cNvGrpSpPr/>
          <p:nvPr/>
        </p:nvGrpSpPr>
        <p:grpSpPr>
          <a:xfrm>
            <a:off x="7161510" y="3538890"/>
            <a:ext cx="253265" cy="339253"/>
            <a:chOff x="3938800" y="4399275"/>
            <a:chExt cx="359700" cy="481825"/>
          </a:xfrm>
        </p:grpSpPr>
        <p:sp>
          <p:nvSpPr>
            <p:cNvPr id="5545" name="Google Shape;5545;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67"/>
          <p:cNvGrpSpPr/>
          <p:nvPr/>
        </p:nvGrpSpPr>
        <p:grpSpPr>
          <a:xfrm>
            <a:off x="7632288" y="3538890"/>
            <a:ext cx="159039" cy="339253"/>
            <a:chOff x="4584850" y="4399275"/>
            <a:chExt cx="225875" cy="481825"/>
          </a:xfrm>
        </p:grpSpPr>
        <p:sp>
          <p:nvSpPr>
            <p:cNvPr id="5551" name="Google Shape;5551;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3" name="Google Shape;5553;p6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4" name="Google Shape;5554;p67"/>
          <p:cNvGrpSpPr/>
          <p:nvPr/>
        </p:nvGrpSpPr>
        <p:grpSpPr>
          <a:xfrm>
            <a:off x="817316" y="3951795"/>
            <a:ext cx="339253" cy="339253"/>
            <a:chOff x="5642550" y="4399275"/>
            <a:chExt cx="481825" cy="481825"/>
          </a:xfrm>
        </p:grpSpPr>
        <p:sp>
          <p:nvSpPr>
            <p:cNvPr id="5555" name="Google Shape;5555;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7" name="Google Shape;5557;p67"/>
          <p:cNvGrpSpPr/>
          <p:nvPr/>
        </p:nvGrpSpPr>
        <p:grpSpPr>
          <a:xfrm>
            <a:off x="2670186" y="3963703"/>
            <a:ext cx="363316" cy="315437"/>
            <a:chOff x="6218300" y="4416175"/>
            <a:chExt cx="516000" cy="448000"/>
          </a:xfrm>
        </p:grpSpPr>
        <p:sp>
          <p:nvSpPr>
            <p:cNvPr id="5558" name="Google Shape;5558;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67"/>
          <p:cNvGrpSpPr/>
          <p:nvPr/>
        </p:nvGrpSpPr>
        <p:grpSpPr>
          <a:xfrm>
            <a:off x="5870391" y="3951792"/>
            <a:ext cx="339253" cy="339253"/>
            <a:chOff x="899850" y="4992125"/>
            <a:chExt cx="481825" cy="481825"/>
          </a:xfrm>
        </p:grpSpPr>
        <p:sp>
          <p:nvSpPr>
            <p:cNvPr id="5562" name="Google Shape;5562;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67"/>
          <p:cNvGrpSpPr/>
          <p:nvPr/>
        </p:nvGrpSpPr>
        <p:grpSpPr>
          <a:xfrm>
            <a:off x="5410993" y="3951792"/>
            <a:ext cx="339253" cy="339253"/>
            <a:chOff x="1492675" y="4992125"/>
            <a:chExt cx="481825" cy="481825"/>
          </a:xfrm>
        </p:grpSpPr>
        <p:sp>
          <p:nvSpPr>
            <p:cNvPr id="5566" name="Google Shape;5566;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8" name="Google Shape;5568;p67"/>
          <p:cNvGrpSpPr/>
          <p:nvPr/>
        </p:nvGrpSpPr>
        <p:grpSpPr>
          <a:xfrm>
            <a:off x="4951595" y="3951792"/>
            <a:ext cx="339253" cy="339253"/>
            <a:chOff x="2085525" y="4992125"/>
            <a:chExt cx="481825" cy="481825"/>
          </a:xfrm>
        </p:grpSpPr>
        <p:sp>
          <p:nvSpPr>
            <p:cNvPr id="5569" name="Google Shape;5569;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67"/>
          <p:cNvGrpSpPr/>
          <p:nvPr/>
        </p:nvGrpSpPr>
        <p:grpSpPr>
          <a:xfrm>
            <a:off x="6789344" y="3951792"/>
            <a:ext cx="339253" cy="339253"/>
            <a:chOff x="2678350" y="4992125"/>
            <a:chExt cx="481825" cy="481825"/>
          </a:xfrm>
        </p:grpSpPr>
        <p:sp>
          <p:nvSpPr>
            <p:cNvPr id="5572" name="Google Shape;5572;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67"/>
          <p:cNvGrpSpPr/>
          <p:nvPr/>
        </p:nvGrpSpPr>
        <p:grpSpPr>
          <a:xfrm>
            <a:off x="4492198" y="3951792"/>
            <a:ext cx="339253" cy="339253"/>
            <a:chOff x="3271200" y="4992125"/>
            <a:chExt cx="481825" cy="481825"/>
          </a:xfrm>
        </p:grpSpPr>
        <p:sp>
          <p:nvSpPr>
            <p:cNvPr id="5576" name="Google Shape;5576;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67"/>
          <p:cNvGrpSpPr/>
          <p:nvPr/>
        </p:nvGrpSpPr>
        <p:grpSpPr>
          <a:xfrm>
            <a:off x="6329788" y="3952813"/>
            <a:ext cx="339411" cy="337211"/>
            <a:chOff x="5049575" y="4993600"/>
            <a:chExt cx="482050" cy="478925"/>
          </a:xfrm>
        </p:grpSpPr>
        <p:sp>
          <p:nvSpPr>
            <p:cNvPr id="5580" name="Google Shape;5580;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4" name="Google Shape;5584;p6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85" name="Google Shape;5585;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586" name="Google Shape;5586;p67"/>
          <p:cNvGrpSpPr/>
          <p:nvPr/>
        </p:nvGrpSpPr>
        <p:grpSpPr>
          <a:xfrm>
            <a:off x="7248742" y="3975375"/>
            <a:ext cx="195300" cy="343772"/>
            <a:chOff x="3999225" y="4364775"/>
            <a:chExt cx="195300" cy="343772"/>
          </a:xfrm>
        </p:grpSpPr>
        <p:grpSp>
          <p:nvGrpSpPr>
            <p:cNvPr id="5587" name="Google Shape;5587;p67"/>
            <p:cNvGrpSpPr/>
            <p:nvPr/>
          </p:nvGrpSpPr>
          <p:grpSpPr>
            <a:xfrm>
              <a:off x="4048568" y="4562577"/>
              <a:ext cx="97317" cy="145970"/>
              <a:chOff x="1529575" y="2222650"/>
              <a:chExt cx="203125" cy="304675"/>
            </a:xfrm>
          </p:grpSpPr>
          <p:sp>
            <p:nvSpPr>
              <p:cNvPr id="5588" name="Google Shape;5588;p67"/>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7"/>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7"/>
            <p:cNvGrpSpPr/>
            <p:nvPr/>
          </p:nvGrpSpPr>
          <p:grpSpPr>
            <a:xfrm>
              <a:off x="3999225" y="4364775"/>
              <a:ext cx="195300" cy="195300"/>
              <a:chOff x="3999225" y="4364775"/>
              <a:chExt cx="195300" cy="195300"/>
            </a:xfrm>
          </p:grpSpPr>
          <p:sp>
            <p:nvSpPr>
              <p:cNvPr id="5591" name="Google Shape;5591;p67"/>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7"/>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3" name="Google Shape;5593;p67"/>
          <p:cNvGrpSpPr/>
          <p:nvPr/>
        </p:nvGrpSpPr>
        <p:grpSpPr>
          <a:xfrm>
            <a:off x="7564186" y="3991627"/>
            <a:ext cx="277088" cy="259611"/>
            <a:chOff x="4335888" y="4398114"/>
            <a:chExt cx="277088" cy="259611"/>
          </a:xfrm>
        </p:grpSpPr>
        <p:grpSp>
          <p:nvGrpSpPr>
            <p:cNvPr id="5594" name="Google Shape;5594;p67"/>
            <p:cNvGrpSpPr/>
            <p:nvPr/>
          </p:nvGrpSpPr>
          <p:grpSpPr>
            <a:xfrm>
              <a:off x="4335888" y="4462425"/>
              <a:ext cx="195300" cy="195300"/>
              <a:chOff x="4335888" y="4462425"/>
              <a:chExt cx="195300" cy="195300"/>
            </a:xfrm>
          </p:grpSpPr>
          <p:sp>
            <p:nvSpPr>
              <p:cNvPr id="5595" name="Google Shape;5595;p6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7"/>
            <p:cNvGrpSpPr/>
            <p:nvPr/>
          </p:nvGrpSpPr>
          <p:grpSpPr>
            <a:xfrm>
              <a:off x="4509813" y="4398114"/>
              <a:ext cx="103162" cy="103198"/>
              <a:chOff x="2277975" y="2021700"/>
              <a:chExt cx="215325" cy="215400"/>
            </a:xfrm>
          </p:grpSpPr>
          <p:sp>
            <p:nvSpPr>
              <p:cNvPr id="5598" name="Google Shape;5598;p67"/>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7"/>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67"/>
          <p:cNvGrpSpPr/>
          <p:nvPr/>
        </p:nvGrpSpPr>
        <p:grpSpPr>
          <a:xfrm>
            <a:off x="7961419" y="4049613"/>
            <a:ext cx="392275" cy="195300"/>
            <a:chOff x="4752588" y="4440200"/>
            <a:chExt cx="392275" cy="195300"/>
          </a:xfrm>
        </p:grpSpPr>
        <p:grpSp>
          <p:nvGrpSpPr>
            <p:cNvPr id="5601" name="Google Shape;5601;p67"/>
            <p:cNvGrpSpPr/>
            <p:nvPr/>
          </p:nvGrpSpPr>
          <p:grpSpPr>
            <a:xfrm>
              <a:off x="4950384" y="4469728"/>
              <a:ext cx="194479" cy="136244"/>
              <a:chOff x="3163375" y="2175125"/>
              <a:chExt cx="405925" cy="284375"/>
            </a:xfrm>
          </p:grpSpPr>
          <p:sp>
            <p:nvSpPr>
              <p:cNvPr id="5602" name="Google Shape;5602;p67"/>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7"/>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7"/>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7"/>
            <p:cNvGrpSpPr/>
            <p:nvPr/>
          </p:nvGrpSpPr>
          <p:grpSpPr>
            <a:xfrm>
              <a:off x="4752588" y="4440200"/>
              <a:ext cx="195300" cy="195300"/>
              <a:chOff x="4335888" y="4462425"/>
              <a:chExt cx="195300" cy="195300"/>
            </a:xfrm>
          </p:grpSpPr>
          <p:sp>
            <p:nvSpPr>
              <p:cNvPr id="5606" name="Google Shape;5606;p6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11" name="Shape 5611"/>
        <p:cNvGrpSpPr/>
        <p:nvPr/>
      </p:nvGrpSpPr>
      <p:grpSpPr>
        <a:xfrm>
          <a:off x="0" y="0"/>
          <a:ext cx="0" cy="0"/>
          <a:chOff x="0" y="0"/>
          <a:chExt cx="0" cy="0"/>
        </a:xfrm>
      </p:grpSpPr>
      <p:grpSp>
        <p:nvGrpSpPr>
          <p:cNvPr id="5612" name="Google Shape;5612;p68"/>
          <p:cNvGrpSpPr/>
          <p:nvPr/>
        </p:nvGrpSpPr>
        <p:grpSpPr>
          <a:xfrm>
            <a:off x="856199" y="1311179"/>
            <a:ext cx="322099" cy="370529"/>
            <a:chOff x="-42971725" y="3217825"/>
            <a:chExt cx="275675" cy="317125"/>
          </a:xfrm>
        </p:grpSpPr>
        <p:sp>
          <p:nvSpPr>
            <p:cNvPr id="5613" name="Google Shape;5613;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8"/>
          <p:cNvGrpSpPr/>
          <p:nvPr/>
        </p:nvGrpSpPr>
        <p:grpSpPr>
          <a:xfrm>
            <a:off x="828113" y="1779835"/>
            <a:ext cx="378270" cy="337551"/>
            <a:chOff x="-42996150" y="3612600"/>
            <a:chExt cx="323750" cy="288900"/>
          </a:xfrm>
        </p:grpSpPr>
        <p:sp>
          <p:nvSpPr>
            <p:cNvPr id="5617" name="Google Shape;5617;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8"/>
          <p:cNvGrpSpPr/>
          <p:nvPr/>
        </p:nvGrpSpPr>
        <p:grpSpPr>
          <a:xfrm>
            <a:off x="830874" y="2189205"/>
            <a:ext cx="372749" cy="370909"/>
            <a:chOff x="-42994575" y="3950300"/>
            <a:chExt cx="319025" cy="317450"/>
          </a:xfrm>
        </p:grpSpPr>
        <p:sp>
          <p:nvSpPr>
            <p:cNvPr id="5621" name="Google Shape;5621;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8"/>
          <p:cNvGrpSpPr/>
          <p:nvPr/>
        </p:nvGrpSpPr>
        <p:grpSpPr>
          <a:xfrm>
            <a:off x="2984269" y="1336037"/>
            <a:ext cx="371785" cy="370879"/>
            <a:chOff x="-41111350" y="3239100"/>
            <a:chExt cx="318200" cy="317425"/>
          </a:xfrm>
        </p:grpSpPr>
        <p:sp>
          <p:nvSpPr>
            <p:cNvPr id="5625" name="Google Shape;5625;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8"/>
          <p:cNvGrpSpPr/>
          <p:nvPr/>
        </p:nvGrpSpPr>
        <p:grpSpPr>
          <a:xfrm>
            <a:off x="2980588" y="1771568"/>
            <a:ext cx="379146" cy="370967"/>
            <a:chOff x="-41117650" y="3605525"/>
            <a:chExt cx="324500" cy="317500"/>
          </a:xfrm>
        </p:grpSpPr>
        <p:sp>
          <p:nvSpPr>
            <p:cNvPr id="5630" name="Google Shape;5630;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3" name="Google Shape;5633;p6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68"/>
          <p:cNvGrpSpPr/>
          <p:nvPr/>
        </p:nvGrpSpPr>
        <p:grpSpPr>
          <a:xfrm>
            <a:off x="1806843" y="2663092"/>
            <a:ext cx="216271" cy="371814"/>
            <a:chOff x="-39205300" y="3220175"/>
            <a:chExt cx="185100" cy="318225"/>
          </a:xfrm>
        </p:grpSpPr>
        <p:sp>
          <p:nvSpPr>
            <p:cNvPr id="5635" name="Google Shape;5635;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8"/>
          <p:cNvGrpSpPr/>
          <p:nvPr/>
        </p:nvGrpSpPr>
        <p:grpSpPr>
          <a:xfrm>
            <a:off x="1772370" y="3123163"/>
            <a:ext cx="300016" cy="369273"/>
            <a:chOff x="-39248625" y="3588600"/>
            <a:chExt cx="256775" cy="316050"/>
          </a:xfrm>
        </p:grpSpPr>
        <p:sp>
          <p:nvSpPr>
            <p:cNvPr id="5638" name="Google Shape;5638;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0" name="Google Shape;5640;p6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68"/>
          <p:cNvGrpSpPr/>
          <p:nvPr/>
        </p:nvGrpSpPr>
        <p:grpSpPr>
          <a:xfrm>
            <a:off x="1223084" y="1311179"/>
            <a:ext cx="429504" cy="370879"/>
            <a:chOff x="-42651700" y="3217825"/>
            <a:chExt cx="367600" cy="317425"/>
          </a:xfrm>
        </p:grpSpPr>
        <p:sp>
          <p:nvSpPr>
            <p:cNvPr id="5643" name="Google Shape;5643;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8"/>
          <p:cNvGrpSpPr/>
          <p:nvPr/>
        </p:nvGrpSpPr>
        <p:grpSpPr>
          <a:xfrm>
            <a:off x="1258516" y="1750829"/>
            <a:ext cx="358640" cy="363226"/>
            <a:chOff x="-42617300" y="3587775"/>
            <a:chExt cx="306950" cy="310875"/>
          </a:xfrm>
        </p:grpSpPr>
        <p:sp>
          <p:nvSpPr>
            <p:cNvPr id="5648" name="Google Shape;5648;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0" name="Google Shape;5650;p6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1" name="Google Shape;5651;p68"/>
          <p:cNvGrpSpPr/>
          <p:nvPr/>
        </p:nvGrpSpPr>
        <p:grpSpPr>
          <a:xfrm>
            <a:off x="3430343" y="1335569"/>
            <a:ext cx="376926" cy="370324"/>
            <a:chOff x="-40748275" y="3238700"/>
            <a:chExt cx="322600" cy="316950"/>
          </a:xfrm>
        </p:grpSpPr>
        <p:sp>
          <p:nvSpPr>
            <p:cNvPr id="5652" name="Google Shape;5652;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8"/>
          <p:cNvGrpSpPr/>
          <p:nvPr/>
        </p:nvGrpSpPr>
        <p:grpSpPr>
          <a:xfrm>
            <a:off x="3432899" y="1803553"/>
            <a:ext cx="371814" cy="338690"/>
            <a:chOff x="-40745125" y="3632900"/>
            <a:chExt cx="318225" cy="289875"/>
          </a:xfrm>
        </p:grpSpPr>
        <p:sp>
          <p:nvSpPr>
            <p:cNvPr id="5659" name="Google Shape;5659;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68"/>
          <p:cNvGrpSpPr/>
          <p:nvPr/>
        </p:nvGrpSpPr>
        <p:grpSpPr>
          <a:xfrm>
            <a:off x="3437047" y="2214764"/>
            <a:ext cx="363518" cy="370178"/>
            <a:chOff x="-40742750" y="3972175"/>
            <a:chExt cx="311125" cy="316825"/>
          </a:xfrm>
        </p:grpSpPr>
        <p:sp>
          <p:nvSpPr>
            <p:cNvPr id="5667" name="Google Shape;5667;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8"/>
          <p:cNvGrpSpPr/>
          <p:nvPr/>
        </p:nvGrpSpPr>
        <p:grpSpPr>
          <a:xfrm>
            <a:off x="2219708" y="2664932"/>
            <a:ext cx="266892" cy="369974"/>
            <a:chOff x="-38860325" y="3221750"/>
            <a:chExt cx="228425" cy="316650"/>
          </a:xfrm>
        </p:grpSpPr>
        <p:sp>
          <p:nvSpPr>
            <p:cNvPr id="5670" name="Google Shape;5670;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8"/>
          <p:cNvGrpSpPr/>
          <p:nvPr/>
        </p:nvGrpSpPr>
        <p:grpSpPr>
          <a:xfrm>
            <a:off x="2170515" y="3126989"/>
            <a:ext cx="380081" cy="367111"/>
            <a:chOff x="-38905225" y="3591875"/>
            <a:chExt cx="325300" cy="314200"/>
          </a:xfrm>
        </p:grpSpPr>
        <p:sp>
          <p:nvSpPr>
            <p:cNvPr id="5675" name="Google Shape;5675;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6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68"/>
          <p:cNvGrpSpPr/>
          <p:nvPr/>
        </p:nvGrpSpPr>
        <p:grpSpPr>
          <a:xfrm>
            <a:off x="3977265" y="3112069"/>
            <a:ext cx="290815" cy="369740"/>
            <a:chOff x="-37370925" y="3579105"/>
            <a:chExt cx="248900" cy="316450"/>
          </a:xfrm>
        </p:grpSpPr>
        <p:sp>
          <p:nvSpPr>
            <p:cNvPr id="5680" name="Google Shape;5680;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68"/>
          <p:cNvGrpSpPr/>
          <p:nvPr/>
        </p:nvGrpSpPr>
        <p:grpSpPr>
          <a:xfrm>
            <a:off x="1670640" y="2190140"/>
            <a:ext cx="371814" cy="369974"/>
            <a:chOff x="-42259725" y="3951100"/>
            <a:chExt cx="318225" cy="316650"/>
          </a:xfrm>
        </p:grpSpPr>
        <p:sp>
          <p:nvSpPr>
            <p:cNvPr id="5685" name="Google Shape;5685;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8"/>
          <p:cNvGrpSpPr/>
          <p:nvPr/>
        </p:nvGrpSpPr>
        <p:grpSpPr>
          <a:xfrm>
            <a:off x="3869002" y="1369161"/>
            <a:ext cx="370879" cy="337755"/>
            <a:chOff x="-40378075" y="3267450"/>
            <a:chExt cx="317425" cy="289075"/>
          </a:xfrm>
        </p:grpSpPr>
        <p:sp>
          <p:nvSpPr>
            <p:cNvPr id="5688" name="Google Shape;5688;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8"/>
          <p:cNvGrpSpPr/>
          <p:nvPr/>
        </p:nvGrpSpPr>
        <p:grpSpPr>
          <a:xfrm>
            <a:off x="3872668" y="1770429"/>
            <a:ext cx="363548" cy="369974"/>
            <a:chOff x="-40372575" y="3604550"/>
            <a:chExt cx="311150" cy="316650"/>
          </a:xfrm>
        </p:grpSpPr>
        <p:sp>
          <p:nvSpPr>
            <p:cNvPr id="5693" name="Google Shape;5693;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6" name="Google Shape;5696;p6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7" name="Google Shape;5697;p68"/>
          <p:cNvGrpSpPr/>
          <p:nvPr/>
        </p:nvGrpSpPr>
        <p:grpSpPr>
          <a:xfrm>
            <a:off x="2596617" y="2663092"/>
            <a:ext cx="399038" cy="372165"/>
            <a:chOff x="-38542250" y="3220175"/>
            <a:chExt cx="341525" cy="318525"/>
          </a:xfrm>
        </p:grpSpPr>
        <p:sp>
          <p:nvSpPr>
            <p:cNvPr id="5698" name="Google Shape;5698;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8"/>
          <p:cNvGrpSpPr/>
          <p:nvPr/>
        </p:nvGrpSpPr>
        <p:grpSpPr>
          <a:xfrm>
            <a:off x="2618549" y="3122462"/>
            <a:ext cx="369974" cy="369068"/>
            <a:chOff x="-38537400" y="3588000"/>
            <a:chExt cx="316650" cy="315875"/>
          </a:xfrm>
        </p:grpSpPr>
        <p:sp>
          <p:nvSpPr>
            <p:cNvPr id="5702" name="Google Shape;5702;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8"/>
          <p:cNvGrpSpPr/>
          <p:nvPr/>
        </p:nvGrpSpPr>
        <p:grpSpPr>
          <a:xfrm>
            <a:off x="2617629" y="3579991"/>
            <a:ext cx="371814" cy="369974"/>
            <a:chOff x="-38538975" y="3954250"/>
            <a:chExt cx="318225" cy="316650"/>
          </a:xfrm>
        </p:grpSpPr>
        <p:sp>
          <p:nvSpPr>
            <p:cNvPr id="5707" name="Google Shape;5707;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8"/>
          <p:cNvGrpSpPr/>
          <p:nvPr/>
        </p:nvGrpSpPr>
        <p:grpSpPr>
          <a:xfrm>
            <a:off x="3934941" y="3574918"/>
            <a:ext cx="375465" cy="371814"/>
            <a:chOff x="-37385100" y="3949908"/>
            <a:chExt cx="321350" cy="318225"/>
          </a:xfrm>
        </p:grpSpPr>
        <p:sp>
          <p:nvSpPr>
            <p:cNvPr id="5710" name="Google Shape;5710;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8"/>
          <p:cNvGrpSpPr/>
          <p:nvPr/>
        </p:nvGrpSpPr>
        <p:grpSpPr>
          <a:xfrm>
            <a:off x="2110600" y="1310478"/>
            <a:ext cx="370909" cy="370675"/>
            <a:chOff x="-41895050" y="3217225"/>
            <a:chExt cx="317450" cy="317250"/>
          </a:xfrm>
        </p:grpSpPr>
        <p:sp>
          <p:nvSpPr>
            <p:cNvPr id="5713" name="Google Shape;5713;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8"/>
          <p:cNvGrpSpPr/>
          <p:nvPr/>
        </p:nvGrpSpPr>
        <p:grpSpPr>
          <a:xfrm>
            <a:off x="2110148" y="1747412"/>
            <a:ext cx="371814" cy="369974"/>
            <a:chOff x="-41893475" y="3584850"/>
            <a:chExt cx="318225" cy="316650"/>
          </a:xfrm>
        </p:grpSpPr>
        <p:sp>
          <p:nvSpPr>
            <p:cNvPr id="5719" name="Google Shape;5719;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6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5" name="Google Shape;5725;p68"/>
          <p:cNvGrpSpPr/>
          <p:nvPr/>
        </p:nvGrpSpPr>
        <p:grpSpPr>
          <a:xfrm>
            <a:off x="880176" y="3142704"/>
            <a:ext cx="337522" cy="370909"/>
            <a:chOff x="-39998250" y="3605325"/>
            <a:chExt cx="288875" cy="317450"/>
          </a:xfrm>
        </p:grpSpPr>
        <p:sp>
          <p:nvSpPr>
            <p:cNvPr id="5726" name="Google Shape;5726;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8"/>
          <p:cNvGrpSpPr/>
          <p:nvPr/>
        </p:nvGrpSpPr>
        <p:grpSpPr>
          <a:xfrm>
            <a:off x="863950" y="3601168"/>
            <a:ext cx="369974" cy="369945"/>
            <a:chOff x="-40011050" y="3972375"/>
            <a:chExt cx="316650" cy="316625"/>
          </a:xfrm>
        </p:grpSpPr>
        <p:sp>
          <p:nvSpPr>
            <p:cNvPr id="5729" name="Google Shape;5729;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8"/>
          <p:cNvGrpSpPr/>
          <p:nvPr/>
        </p:nvGrpSpPr>
        <p:grpSpPr>
          <a:xfrm>
            <a:off x="3095881" y="2665867"/>
            <a:ext cx="266921" cy="369039"/>
            <a:chOff x="-38129425" y="3222550"/>
            <a:chExt cx="228450" cy="315850"/>
          </a:xfrm>
        </p:grpSpPr>
        <p:sp>
          <p:nvSpPr>
            <p:cNvPr id="5732" name="Google Shape;5732;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8"/>
          <p:cNvGrpSpPr/>
          <p:nvPr/>
        </p:nvGrpSpPr>
        <p:grpSpPr>
          <a:xfrm>
            <a:off x="3050850" y="3122462"/>
            <a:ext cx="371785" cy="369974"/>
            <a:chOff x="-38172725" y="3588000"/>
            <a:chExt cx="318200" cy="316650"/>
          </a:xfrm>
        </p:grpSpPr>
        <p:sp>
          <p:nvSpPr>
            <p:cNvPr id="5735" name="Google Shape;5735;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8"/>
          <p:cNvGrpSpPr/>
          <p:nvPr/>
        </p:nvGrpSpPr>
        <p:grpSpPr>
          <a:xfrm>
            <a:off x="3126752" y="3580897"/>
            <a:ext cx="219981" cy="369974"/>
            <a:chOff x="-38109725" y="3955025"/>
            <a:chExt cx="188275" cy="316650"/>
          </a:xfrm>
        </p:grpSpPr>
        <p:sp>
          <p:nvSpPr>
            <p:cNvPr id="5744" name="Google Shape;5744;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6" name="Google Shape;5746;p6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7" name="Google Shape;5747;p68"/>
          <p:cNvGrpSpPr/>
          <p:nvPr/>
        </p:nvGrpSpPr>
        <p:grpSpPr>
          <a:xfrm>
            <a:off x="2542151" y="1312318"/>
            <a:ext cx="373654" cy="369068"/>
            <a:chOff x="-41530375" y="3218800"/>
            <a:chExt cx="319800" cy="315875"/>
          </a:xfrm>
        </p:grpSpPr>
        <p:sp>
          <p:nvSpPr>
            <p:cNvPr id="5748" name="Google Shape;5748;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8"/>
          <p:cNvGrpSpPr/>
          <p:nvPr/>
        </p:nvGrpSpPr>
        <p:grpSpPr>
          <a:xfrm>
            <a:off x="2544444" y="1827476"/>
            <a:ext cx="369068" cy="289004"/>
            <a:chOff x="-41526450" y="3653375"/>
            <a:chExt cx="315875" cy="247350"/>
          </a:xfrm>
        </p:grpSpPr>
        <p:sp>
          <p:nvSpPr>
            <p:cNvPr id="5751" name="Google Shape;5751;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8"/>
          <p:cNvGrpSpPr/>
          <p:nvPr/>
        </p:nvGrpSpPr>
        <p:grpSpPr>
          <a:xfrm>
            <a:off x="2545831" y="2190140"/>
            <a:ext cx="366293" cy="369974"/>
            <a:chOff x="-41526450" y="3951100"/>
            <a:chExt cx="313500" cy="316650"/>
          </a:xfrm>
        </p:grpSpPr>
        <p:sp>
          <p:nvSpPr>
            <p:cNvPr id="5754" name="Google Shape;5754;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8"/>
          <p:cNvGrpSpPr/>
          <p:nvPr/>
        </p:nvGrpSpPr>
        <p:grpSpPr>
          <a:xfrm>
            <a:off x="1311086" y="2684269"/>
            <a:ext cx="339595" cy="371814"/>
            <a:chOff x="-39625900" y="3238300"/>
            <a:chExt cx="290650" cy="318225"/>
          </a:xfrm>
        </p:grpSpPr>
        <p:sp>
          <p:nvSpPr>
            <p:cNvPr id="5758" name="Google Shape;5758;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6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68"/>
          <p:cNvGrpSpPr/>
          <p:nvPr/>
        </p:nvGrpSpPr>
        <p:grpSpPr>
          <a:xfrm>
            <a:off x="1305137" y="3600730"/>
            <a:ext cx="366293" cy="370441"/>
            <a:chOff x="-39647175" y="3972000"/>
            <a:chExt cx="313500" cy="317050"/>
          </a:xfrm>
        </p:grpSpPr>
        <p:sp>
          <p:nvSpPr>
            <p:cNvPr id="5762" name="Google Shape;5762;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8"/>
          <p:cNvGrpSpPr/>
          <p:nvPr/>
        </p:nvGrpSpPr>
        <p:grpSpPr>
          <a:xfrm>
            <a:off x="3474265" y="2664728"/>
            <a:ext cx="375495" cy="370879"/>
            <a:chOff x="-37808850" y="3221575"/>
            <a:chExt cx="321375" cy="317425"/>
          </a:xfrm>
        </p:grpSpPr>
        <p:sp>
          <p:nvSpPr>
            <p:cNvPr id="5766" name="Google Shape;5766;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8"/>
          <p:cNvGrpSpPr/>
          <p:nvPr/>
        </p:nvGrpSpPr>
        <p:grpSpPr>
          <a:xfrm>
            <a:off x="3483038" y="3186759"/>
            <a:ext cx="372749" cy="241158"/>
            <a:chOff x="-37806500" y="3643030"/>
            <a:chExt cx="319025" cy="206400"/>
          </a:xfrm>
        </p:grpSpPr>
        <p:sp>
          <p:nvSpPr>
            <p:cNvPr id="5769" name="Google Shape;5769;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8"/>
          <p:cNvGrpSpPr/>
          <p:nvPr/>
        </p:nvGrpSpPr>
        <p:grpSpPr>
          <a:xfrm>
            <a:off x="3485346" y="3579056"/>
            <a:ext cx="368134" cy="371814"/>
            <a:chOff x="-37804925" y="3953450"/>
            <a:chExt cx="315075" cy="318225"/>
          </a:xfrm>
        </p:grpSpPr>
        <p:sp>
          <p:nvSpPr>
            <p:cNvPr id="5772" name="Google Shape;5772;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6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68"/>
          <p:cNvGrpSpPr/>
          <p:nvPr/>
        </p:nvGrpSpPr>
        <p:grpSpPr>
          <a:xfrm>
            <a:off x="4840364" y="1328538"/>
            <a:ext cx="355663" cy="308725"/>
            <a:chOff x="-28462125" y="3199700"/>
            <a:chExt cx="298550" cy="259150"/>
          </a:xfrm>
        </p:grpSpPr>
        <p:sp>
          <p:nvSpPr>
            <p:cNvPr id="5777" name="Google Shape;5777;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8"/>
          <p:cNvGrpSpPr/>
          <p:nvPr/>
        </p:nvGrpSpPr>
        <p:grpSpPr>
          <a:xfrm>
            <a:off x="4841317" y="1763228"/>
            <a:ext cx="353757" cy="352833"/>
            <a:chOff x="-28461325" y="3545475"/>
            <a:chExt cx="296950" cy="296175"/>
          </a:xfrm>
        </p:grpSpPr>
        <p:sp>
          <p:nvSpPr>
            <p:cNvPr id="5781" name="Google Shape;5781;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68"/>
          <p:cNvGrpSpPr/>
          <p:nvPr/>
        </p:nvGrpSpPr>
        <p:grpSpPr>
          <a:xfrm>
            <a:off x="4837550" y="2213272"/>
            <a:ext cx="361292" cy="352803"/>
            <a:chOff x="-28463700" y="3914875"/>
            <a:chExt cx="303275" cy="296150"/>
          </a:xfrm>
        </p:grpSpPr>
        <p:sp>
          <p:nvSpPr>
            <p:cNvPr id="5788" name="Google Shape;5788;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8"/>
          <p:cNvGrpSpPr/>
          <p:nvPr/>
        </p:nvGrpSpPr>
        <p:grpSpPr>
          <a:xfrm>
            <a:off x="7072335" y="1369355"/>
            <a:ext cx="351880" cy="227092"/>
            <a:chOff x="-26573400" y="3224125"/>
            <a:chExt cx="295375" cy="190625"/>
          </a:xfrm>
        </p:grpSpPr>
        <p:sp>
          <p:nvSpPr>
            <p:cNvPr id="5791" name="Google Shape;5791;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8"/>
          <p:cNvGrpSpPr/>
          <p:nvPr/>
        </p:nvGrpSpPr>
        <p:grpSpPr>
          <a:xfrm>
            <a:off x="7072335" y="1763690"/>
            <a:ext cx="351880" cy="351910"/>
            <a:chOff x="-26573400" y="3546250"/>
            <a:chExt cx="295375" cy="295400"/>
          </a:xfrm>
        </p:grpSpPr>
        <p:sp>
          <p:nvSpPr>
            <p:cNvPr id="5794" name="Google Shape;5794;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8"/>
          <p:cNvGrpSpPr/>
          <p:nvPr/>
        </p:nvGrpSpPr>
        <p:grpSpPr>
          <a:xfrm>
            <a:off x="7060615" y="2213599"/>
            <a:ext cx="375319" cy="352148"/>
            <a:chOff x="-26583625" y="3917025"/>
            <a:chExt cx="315050" cy="295600"/>
          </a:xfrm>
        </p:grpSpPr>
        <p:sp>
          <p:nvSpPr>
            <p:cNvPr id="5800" name="Google Shape;5800;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4" name="Google Shape;5804;p6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5" name="Google Shape;5805;p68"/>
          <p:cNvGrpSpPr/>
          <p:nvPr/>
        </p:nvGrpSpPr>
        <p:grpSpPr>
          <a:xfrm>
            <a:off x="5759130" y="3172629"/>
            <a:ext cx="289039" cy="352833"/>
            <a:chOff x="-24694925" y="3518700"/>
            <a:chExt cx="242625" cy="296175"/>
          </a:xfrm>
        </p:grpSpPr>
        <p:sp>
          <p:nvSpPr>
            <p:cNvPr id="5806" name="Google Shape;5806;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8"/>
          <p:cNvGrpSpPr/>
          <p:nvPr/>
        </p:nvGrpSpPr>
        <p:grpSpPr>
          <a:xfrm>
            <a:off x="5758668" y="3622657"/>
            <a:ext cx="289962" cy="352833"/>
            <a:chOff x="-24709100" y="3888875"/>
            <a:chExt cx="243400" cy="296175"/>
          </a:xfrm>
        </p:grpSpPr>
        <p:sp>
          <p:nvSpPr>
            <p:cNvPr id="5811" name="Google Shape;5811;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8"/>
          <p:cNvGrpSpPr/>
          <p:nvPr/>
        </p:nvGrpSpPr>
        <p:grpSpPr>
          <a:xfrm>
            <a:off x="7958668" y="2695320"/>
            <a:ext cx="356556" cy="349557"/>
            <a:chOff x="-22863675" y="3131775"/>
            <a:chExt cx="299300" cy="293425"/>
          </a:xfrm>
        </p:grpSpPr>
        <p:sp>
          <p:nvSpPr>
            <p:cNvPr id="5815" name="Google Shape;5815;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8"/>
          <p:cNvGrpSpPr/>
          <p:nvPr/>
        </p:nvGrpSpPr>
        <p:grpSpPr>
          <a:xfrm>
            <a:off x="5301532" y="1306499"/>
            <a:ext cx="310602" cy="352803"/>
            <a:chOff x="-28069875" y="3175300"/>
            <a:chExt cx="260725" cy="296150"/>
          </a:xfrm>
        </p:grpSpPr>
        <p:sp>
          <p:nvSpPr>
            <p:cNvPr id="5819" name="Google Shape;5819;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6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9" name="Google Shape;5829;p68"/>
          <p:cNvGrpSpPr/>
          <p:nvPr/>
        </p:nvGrpSpPr>
        <p:grpSpPr>
          <a:xfrm>
            <a:off x="5342810" y="2213733"/>
            <a:ext cx="228045" cy="351880"/>
            <a:chOff x="-28032075" y="3916450"/>
            <a:chExt cx="191425" cy="295375"/>
          </a:xfrm>
        </p:grpSpPr>
        <p:sp>
          <p:nvSpPr>
            <p:cNvPr id="5830" name="Google Shape;5830;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8"/>
          <p:cNvGrpSpPr/>
          <p:nvPr/>
        </p:nvGrpSpPr>
        <p:grpSpPr>
          <a:xfrm>
            <a:off x="7508157" y="1306484"/>
            <a:ext cx="352833" cy="352833"/>
            <a:chOff x="-26201650" y="3176075"/>
            <a:chExt cx="296175" cy="296175"/>
          </a:xfrm>
        </p:grpSpPr>
        <p:sp>
          <p:nvSpPr>
            <p:cNvPr id="5834" name="Google Shape;5834;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8"/>
          <p:cNvGrpSpPr/>
          <p:nvPr/>
        </p:nvGrpSpPr>
        <p:grpSpPr>
          <a:xfrm>
            <a:off x="7507680" y="1763705"/>
            <a:ext cx="353786" cy="351880"/>
            <a:chOff x="-26204800" y="3547050"/>
            <a:chExt cx="296975" cy="295375"/>
          </a:xfrm>
        </p:grpSpPr>
        <p:sp>
          <p:nvSpPr>
            <p:cNvPr id="5837" name="Google Shape;5837;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6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68"/>
          <p:cNvGrpSpPr/>
          <p:nvPr/>
        </p:nvGrpSpPr>
        <p:grpSpPr>
          <a:xfrm>
            <a:off x="6178935" y="2693683"/>
            <a:ext cx="345328" cy="352833"/>
            <a:chOff x="-24353875" y="3147725"/>
            <a:chExt cx="289875" cy="296175"/>
          </a:xfrm>
        </p:grpSpPr>
        <p:sp>
          <p:nvSpPr>
            <p:cNvPr id="5841" name="Google Shape;5841;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8"/>
          <p:cNvGrpSpPr/>
          <p:nvPr/>
        </p:nvGrpSpPr>
        <p:grpSpPr>
          <a:xfrm>
            <a:off x="6186917" y="3173090"/>
            <a:ext cx="329365" cy="351910"/>
            <a:chOff x="-24344425" y="3519475"/>
            <a:chExt cx="276475" cy="295400"/>
          </a:xfrm>
        </p:grpSpPr>
        <p:sp>
          <p:nvSpPr>
            <p:cNvPr id="5844" name="Google Shape;5844;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8"/>
          <p:cNvGrpSpPr/>
          <p:nvPr/>
        </p:nvGrpSpPr>
        <p:grpSpPr>
          <a:xfrm>
            <a:off x="6176597" y="3625010"/>
            <a:ext cx="350004" cy="348128"/>
            <a:chOff x="-24353075" y="3891250"/>
            <a:chExt cx="293800" cy="292225"/>
          </a:xfrm>
        </p:grpSpPr>
        <p:sp>
          <p:nvSpPr>
            <p:cNvPr id="5847" name="Google Shape;5847;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8"/>
          <p:cNvGrpSpPr/>
          <p:nvPr/>
        </p:nvGrpSpPr>
        <p:grpSpPr>
          <a:xfrm>
            <a:off x="7960068" y="3173313"/>
            <a:ext cx="353757" cy="351463"/>
            <a:chOff x="-22845575" y="3504075"/>
            <a:chExt cx="296950" cy="295025"/>
          </a:xfrm>
        </p:grpSpPr>
        <p:sp>
          <p:nvSpPr>
            <p:cNvPr id="5850" name="Google Shape;5850;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8"/>
          <p:cNvGrpSpPr/>
          <p:nvPr/>
        </p:nvGrpSpPr>
        <p:grpSpPr>
          <a:xfrm>
            <a:off x="5753249" y="1306961"/>
            <a:ext cx="299344" cy="351880"/>
            <a:chOff x="-27691025" y="3175300"/>
            <a:chExt cx="251275" cy="295375"/>
          </a:xfrm>
        </p:grpSpPr>
        <p:sp>
          <p:nvSpPr>
            <p:cNvPr id="5853" name="Google Shape;5853;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8"/>
          <p:cNvGrpSpPr/>
          <p:nvPr/>
        </p:nvGrpSpPr>
        <p:grpSpPr>
          <a:xfrm>
            <a:off x="5725566" y="1825637"/>
            <a:ext cx="354710" cy="228015"/>
            <a:chOff x="-27721750" y="3598250"/>
            <a:chExt cx="297750" cy="191400"/>
          </a:xfrm>
        </p:grpSpPr>
        <p:sp>
          <p:nvSpPr>
            <p:cNvPr id="5858" name="Google Shape;5858;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68"/>
          <p:cNvGrpSpPr/>
          <p:nvPr/>
        </p:nvGrpSpPr>
        <p:grpSpPr>
          <a:xfrm>
            <a:off x="5726966" y="2219183"/>
            <a:ext cx="351910" cy="340980"/>
            <a:chOff x="-27719400" y="3925600"/>
            <a:chExt cx="295400" cy="286225"/>
          </a:xfrm>
        </p:grpSpPr>
        <p:sp>
          <p:nvSpPr>
            <p:cNvPr id="5861" name="Google Shape;5861;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8"/>
          <p:cNvGrpSpPr/>
          <p:nvPr/>
        </p:nvGrpSpPr>
        <p:grpSpPr>
          <a:xfrm>
            <a:off x="7948238" y="1306023"/>
            <a:ext cx="353757" cy="353757"/>
            <a:chOff x="-25834600" y="3176875"/>
            <a:chExt cx="296950" cy="296950"/>
          </a:xfrm>
        </p:grpSpPr>
        <p:sp>
          <p:nvSpPr>
            <p:cNvPr id="5864" name="Google Shape;5864;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8"/>
          <p:cNvGrpSpPr/>
          <p:nvPr/>
        </p:nvGrpSpPr>
        <p:grpSpPr>
          <a:xfrm>
            <a:off x="7948238" y="1774024"/>
            <a:ext cx="353757" cy="331241"/>
            <a:chOff x="-25834600" y="3564375"/>
            <a:chExt cx="296950" cy="278050"/>
          </a:xfrm>
        </p:grpSpPr>
        <p:sp>
          <p:nvSpPr>
            <p:cNvPr id="5870" name="Google Shape;5870;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8"/>
          <p:cNvGrpSpPr/>
          <p:nvPr/>
        </p:nvGrpSpPr>
        <p:grpSpPr>
          <a:xfrm>
            <a:off x="7946362" y="2213376"/>
            <a:ext cx="357509" cy="352595"/>
            <a:chOff x="-25834600" y="3915850"/>
            <a:chExt cx="300100" cy="295975"/>
          </a:xfrm>
        </p:grpSpPr>
        <p:sp>
          <p:nvSpPr>
            <p:cNvPr id="5879" name="Google Shape;5879;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8"/>
          <p:cNvGrpSpPr/>
          <p:nvPr/>
        </p:nvGrpSpPr>
        <p:grpSpPr>
          <a:xfrm>
            <a:off x="6681790" y="2694606"/>
            <a:ext cx="228968" cy="350987"/>
            <a:chOff x="-23930925" y="3149300"/>
            <a:chExt cx="192200" cy="294625"/>
          </a:xfrm>
        </p:grpSpPr>
        <p:sp>
          <p:nvSpPr>
            <p:cNvPr id="5883" name="Google Shape;5883;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8"/>
          <p:cNvGrpSpPr/>
          <p:nvPr/>
        </p:nvGrpSpPr>
        <p:grpSpPr>
          <a:xfrm>
            <a:off x="6638620" y="3173090"/>
            <a:ext cx="315307" cy="351910"/>
            <a:chOff x="-23962425" y="3519475"/>
            <a:chExt cx="264675" cy="295400"/>
          </a:xfrm>
        </p:grpSpPr>
        <p:sp>
          <p:nvSpPr>
            <p:cNvPr id="5888" name="Google Shape;5888;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6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68"/>
          <p:cNvGrpSpPr/>
          <p:nvPr/>
        </p:nvGrpSpPr>
        <p:grpSpPr>
          <a:xfrm>
            <a:off x="8017295" y="3623134"/>
            <a:ext cx="239302" cy="351880"/>
            <a:chOff x="-22788075" y="3904625"/>
            <a:chExt cx="200875" cy="295375"/>
          </a:xfrm>
        </p:grpSpPr>
        <p:sp>
          <p:nvSpPr>
            <p:cNvPr id="5892" name="Google Shape;5892;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8"/>
          <p:cNvGrpSpPr/>
          <p:nvPr/>
        </p:nvGrpSpPr>
        <p:grpSpPr>
          <a:xfrm>
            <a:off x="6172593" y="1306499"/>
            <a:ext cx="354710" cy="352803"/>
            <a:chOff x="-27351575" y="3175300"/>
            <a:chExt cx="297750" cy="296150"/>
          </a:xfrm>
        </p:grpSpPr>
        <p:sp>
          <p:nvSpPr>
            <p:cNvPr id="5897" name="Google Shape;5897;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8"/>
          <p:cNvGrpSpPr/>
          <p:nvPr/>
        </p:nvGrpSpPr>
        <p:grpSpPr>
          <a:xfrm>
            <a:off x="6218402" y="1758809"/>
            <a:ext cx="269293" cy="353072"/>
            <a:chOff x="-27313750" y="3545275"/>
            <a:chExt cx="226050" cy="296375"/>
          </a:xfrm>
        </p:grpSpPr>
        <p:sp>
          <p:nvSpPr>
            <p:cNvPr id="5902" name="Google Shape;5902;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8"/>
          <p:cNvGrpSpPr/>
          <p:nvPr/>
        </p:nvGrpSpPr>
        <p:grpSpPr>
          <a:xfrm>
            <a:off x="6172593" y="2211380"/>
            <a:ext cx="354710" cy="356586"/>
            <a:chOff x="-27351575" y="3915650"/>
            <a:chExt cx="297750" cy="299325"/>
          </a:xfrm>
        </p:grpSpPr>
        <p:sp>
          <p:nvSpPr>
            <p:cNvPr id="5906" name="Google Shape;5906;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8"/>
          <p:cNvGrpSpPr/>
          <p:nvPr/>
        </p:nvGrpSpPr>
        <p:grpSpPr>
          <a:xfrm>
            <a:off x="4860084" y="2693579"/>
            <a:ext cx="319060" cy="353042"/>
            <a:chOff x="-25445525" y="3175900"/>
            <a:chExt cx="267825" cy="296350"/>
          </a:xfrm>
        </p:grpSpPr>
        <p:sp>
          <p:nvSpPr>
            <p:cNvPr id="5909" name="Google Shape;5909;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8"/>
          <p:cNvGrpSpPr/>
          <p:nvPr/>
        </p:nvGrpSpPr>
        <p:grpSpPr>
          <a:xfrm>
            <a:off x="4841797" y="3183902"/>
            <a:ext cx="355633" cy="330288"/>
            <a:chOff x="-25465200" y="3565175"/>
            <a:chExt cx="298525" cy="277250"/>
          </a:xfrm>
        </p:grpSpPr>
        <p:sp>
          <p:nvSpPr>
            <p:cNvPr id="5913" name="Google Shape;5913;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8"/>
          <p:cNvGrpSpPr/>
          <p:nvPr/>
        </p:nvGrpSpPr>
        <p:grpSpPr>
          <a:xfrm>
            <a:off x="4841336" y="3623432"/>
            <a:ext cx="356556" cy="351285"/>
            <a:chOff x="-25465200" y="3916150"/>
            <a:chExt cx="299300" cy="294875"/>
          </a:xfrm>
        </p:grpSpPr>
        <p:sp>
          <p:nvSpPr>
            <p:cNvPr id="5916" name="Google Shape;5916;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8"/>
          <p:cNvGrpSpPr/>
          <p:nvPr/>
        </p:nvGrpSpPr>
        <p:grpSpPr>
          <a:xfrm>
            <a:off x="7068775" y="2693698"/>
            <a:ext cx="351880" cy="352803"/>
            <a:chOff x="-23615075" y="3148525"/>
            <a:chExt cx="295375" cy="296150"/>
          </a:xfrm>
        </p:grpSpPr>
        <p:sp>
          <p:nvSpPr>
            <p:cNvPr id="5919" name="Google Shape;5919;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6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68"/>
          <p:cNvGrpSpPr/>
          <p:nvPr/>
        </p:nvGrpSpPr>
        <p:grpSpPr>
          <a:xfrm>
            <a:off x="7068299" y="3632977"/>
            <a:ext cx="352833" cy="332194"/>
            <a:chOff x="-23615075" y="3906200"/>
            <a:chExt cx="296175" cy="278850"/>
          </a:xfrm>
        </p:grpSpPr>
        <p:sp>
          <p:nvSpPr>
            <p:cNvPr id="5925" name="Google Shape;5925;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6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68"/>
          <p:cNvGrpSpPr/>
          <p:nvPr/>
        </p:nvGrpSpPr>
        <p:grpSpPr>
          <a:xfrm>
            <a:off x="6617268" y="1306618"/>
            <a:ext cx="353757" cy="352565"/>
            <a:chOff x="-26980600" y="3175500"/>
            <a:chExt cx="296950" cy="295950"/>
          </a:xfrm>
        </p:grpSpPr>
        <p:sp>
          <p:nvSpPr>
            <p:cNvPr id="5930" name="Google Shape;5930;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3" name="Google Shape;5933;p6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68"/>
          <p:cNvGrpSpPr/>
          <p:nvPr/>
        </p:nvGrpSpPr>
        <p:grpSpPr>
          <a:xfrm>
            <a:off x="6617744" y="2245154"/>
            <a:ext cx="352803" cy="289039"/>
            <a:chOff x="-26981375" y="3951875"/>
            <a:chExt cx="296150" cy="242625"/>
          </a:xfrm>
        </p:grpSpPr>
        <p:sp>
          <p:nvSpPr>
            <p:cNvPr id="5935" name="Google Shape;5935;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8"/>
          <p:cNvGrpSpPr/>
          <p:nvPr/>
        </p:nvGrpSpPr>
        <p:grpSpPr>
          <a:xfrm>
            <a:off x="5282787" y="2692745"/>
            <a:ext cx="351910" cy="354710"/>
            <a:chOff x="-25094250" y="3176075"/>
            <a:chExt cx="295400" cy="297750"/>
          </a:xfrm>
        </p:grpSpPr>
        <p:sp>
          <p:nvSpPr>
            <p:cNvPr id="5939" name="Google Shape;5939;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68"/>
          <p:cNvGrpSpPr/>
          <p:nvPr/>
        </p:nvGrpSpPr>
        <p:grpSpPr>
          <a:xfrm>
            <a:off x="5282787" y="3173106"/>
            <a:ext cx="351910" cy="351880"/>
            <a:chOff x="-25094250" y="3547050"/>
            <a:chExt cx="295400" cy="295375"/>
          </a:xfrm>
        </p:grpSpPr>
        <p:sp>
          <p:nvSpPr>
            <p:cNvPr id="5943" name="Google Shape;5943;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6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68"/>
          <p:cNvGrpSpPr/>
          <p:nvPr/>
        </p:nvGrpSpPr>
        <p:grpSpPr>
          <a:xfrm>
            <a:off x="7514864" y="2693698"/>
            <a:ext cx="352803" cy="352803"/>
            <a:chOff x="-23245675" y="3148525"/>
            <a:chExt cx="296150" cy="296150"/>
          </a:xfrm>
        </p:grpSpPr>
        <p:sp>
          <p:nvSpPr>
            <p:cNvPr id="5950" name="Google Shape;5950;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3" name="Google Shape;5953;p6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68"/>
          <p:cNvGrpSpPr/>
          <p:nvPr/>
        </p:nvGrpSpPr>
        <p:grpSpPr>
          <a:xfrm>
            <a:off x="7515325" y="3622672"/>
            <a:ext cx="351880" cy="352803"/>
            <a:chOff x="-23244900" y="3888100"/>
            <a:chExt cx="295375" cy="296150"/>
          </a:xfrm>
        </p:grpSpPr>
        <p:sp>
          <p:nvSpPr>
            <p:cNvPr id="5955" name="Google Shape;5955;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6" name="Google Shape;5966;p6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968" name="Google Shape;5968;p6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72" name="Shape 5972"/>
        <p:cNvGrpSpPr/>
        <p:nvPr/>
      </p:nvGrpSpPr>
      <p:grpSpPr>
        <a:xfrm>
          <a:off x="0" y="0"/>
          <a:ext cx="0" cy="0"/>
          <a:chOff x="0" y="0"/>
          <a:chExt cx="0" cy="0"/>
        </a:xfrm>
      </p:grpSpPr>
      <p:sp>
        <p:nvSpPr>
          <p:cNvPr id="5973" name="Google Shape;5973;p6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69"/>
          <p:cNvGrpSpPr/>
          <p:nvPr/>
        </p:nvGrpSpPr>
        <p:grpSpPr>
          <a:xfrm>
            <a:off x="832654" y="1819647"/>
            <a:ext cx="367261" cy="367261"/>
            <a:chOff x="-65145700" y="3727425"/>
            <a:chExt cx="317425" cy="317425"/>
          </a:xfrm>
        </p:grpSpPr>
        <p:sp>
          <p:nvSpPr>
            <p:cNvPr id="5975" name="Google Shape;5975;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9"/>
          <p:cNvGrpSpPr/>
          <p:nvPr/>
        </p:nvGrpSpPr>
        <p:grpSpPr>
          <a:xfrm>
            <a:off x="835851" y="2248561"/>
            <a:ext cx="360868" cy="367261"/>
            <a:chOff x="-65144125" y="4094450"/>
            <a:chExt cx="311900" cy="317425"/>
          </a:xfrm>
        </p:grpSpPr>
        <p:sp>
          <p:nvSpPr>
            <p:cNvPr id="5978" name="Google Shape;5978;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6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69"/>
          <p:cNvGrpSpPr/>
          <p:nvPr/>
        </p:nvGrpSpPr>
        <p:grpSpPr>
          <a:xfrm>
            <a:off x="3039420" y="1819256"/>
            <a:ext cx="370645" cy="368042"/>
            <a:chOff x="-63250675" y="3744075"/>
            <a:chExt cx="320350" cy="318100"/>
          </a:xfrm>
        </p:grpSpPr>
        <p:sp>
          <p:nvSpPr>
            <p:cNvPr id="5983" name="Google Shape;5983;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9"/>
          <p:cNvGrpSpPr/>
          <p:nvPr/>
        </p:nvGrpSpPr>
        <p:grpSpPr>
          <a:xfrm>
            <a:off x="3041112" y="2248561"/>
            <a:ext cx="367261" cy="367261"/>
            <a:chOff x="-63250675" y="4110200"/>
            <a:chExt cx="317425" cy="317425"/>
          </a:xfrm>
        </p:grpSpPr>
        <p:sp>
          <p:nvSpPr>
            <p:cNvPr id="5987" name="Google Shape;5987;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9"/>
          <p:cNvGrpSpPr/>
          <p:nvPr/>
        </p:nvGrpSpPr>
        <p:grpSpPr>
          <a:xfrm>
            <a:off x="1720159" y="2745656"/>
            <a:ext cx="359075" cy="358844"/>
            <a:chOff x="-61351725" y="3372400"/>
            <a:chExt cx="310350" cy="310150"/>
          </a:xfrm>
        </p:grpSpPr>
        <p:sp>
          <p:nvSpPr>
            <p:cNvPr id="5997" name="Google Shape;5997;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9"/>
          <p:cNvGrpSpPr/>
          <p:nvPr/>
        </p:nvGrpSpPr>
        <p:grpSpPr>
          <a:xfrm>
            <a:off x="1716514" y="3208713"/>
            <a:ext cx="366364" cy="333534"/>
            <a:chOff x="-61354875" y="3751050"/>
            <a:chExt cx="316650" cy="288275"/>
          </a:xfrm>
        </p:grpSpPr>
        <p:sp>
          <p:nvSpPr>
            <p:cNvPr id="6001" name="Google Shape;6001;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9"/>
          <p:cNvGrpSpPr/>
          <p:nvPr/>
        </p:nvGrpSpPr>
        <p:grpSpPr>
          <a:xfrm>
            <a:off x="1716514" y="3650352"/>
            <a:ext cx="366364" cy="367290"/>
            <a:chOff x="-61354875" y="4101525"/>
            <a:chExt cx="316650" cy="317450"/>
          </a:xfrm>
        </p:grpSpPr>
        <p:sp>
          <p:nvSpPr>
            <p:cNvPr id="6005" name="Google Shape;6005;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9"/>
          <p:cNvGrpSpPr/>
          <p:nvPr/>
        </p:nvGrpSpPr>
        <p:grpSpPr>
          <a:xfrm>
            <a:off x="3932949" y="2742228"/>
            <a:ext cx="368157" cy="365699"/>
            <a:chOff x="-59470075" y="3308975"/>
            <a:chExt cx="318200" cy="316075"/>
          </a:xfrm>
        </p:grpSpPr>
        <p:sp>
          <p:nvSpPr>
            <p:cNvPr id="6008" name="Google Shape;6008;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69"/>
          <p:cNvGrpSpPr/>
          <p:nvPr/>
        </p:nvGrpSpPr>
        <p:grpSpPr>
          <a:xfrm>
            <a:off x="1278379" y="1377933"/>
            <a:ext cx="367261" cy="364686"/>
            <a:chOff x="-64781025" y="3361050"/>
            <a:chExt cx="317425" cy="315200"/>
          </a:xfrm>
        </p:grpSpPr>
        <p:sp>
          <p:nvSpPr>
            <p:cNvPr id="6018" name="Google Shape;6018;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2" name="Google Shape;6022;p6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69"/>
          <p:cNvGrpSpPr/>
          <p:nvPr/>
        </p:nvGrpSpPr>
        <p:grpSpPr>
          <a:xfrm>
            <a:off x="3482779" y="1819372"/>
            <a:ext cx="382765" cy="367810"/>
            <a:chOff x="-62890750" y="3747425"/>
            <a:chExt cx="330825" cy="317900"/>
          </a:xfrm>
        </p:grpSpPr>
        <p:sp>
          <p:nvSpPr>
            <p:cNvPr id="6026" name="Google Shape;6026;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9"/>
          <p:cNvGrpSpPr/>
          <p:nvPr/>
        </p:nvGrpSpPr>
        <p:grpSpPr>
          <a:xfrm>
            <a:off x="3490531" y="2249009"/>
            <a:ext cx="367261" cy="366364"/>
            <a:chOff x="-62884425" y="4111775"/>
            <a:chExt cx="317425" cy="316650"/>
          </a:xfrm>
        </p:grpSpPr>
        <p:sp>
          <p:nvSpPr>
            <p:cNvPr id="6041" name="Google Shape;6041;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9"/>
          <p:cNvGrpSpPr/>
          <p:nvPr/>
        </p:nvGrpSpPr>
        <p:grpSpPr>
          <a:xfrm>
            <a:off x="2163165" y="2745078"/>
            <a:ext cx="365438" cy="360001"/>
            <a:chOff x="-60991775" y="3376900"/>
            <a:chExt cx="315850" cy="311150"/>
          </a:xfrm>
        </p:grpSpPr>
        <p:sp>
          <p:nvSpPr>
            <p:cNvPr id="6044" name="Google Shape;6044;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69"/>
          <p:cNvGrpSpPr/>
          <p:nvPr/>
        </p:nvGrpSpPr>
        <p:grpSpPr>
          <a:xfrm>
            <a:off x="2162702" y="3195942"/>
            <a:ext cx="366364" cy="359075"/>
            <a:chOff x="-60988625" y="3740800"/>
            <a:chExt cx="316650" cy="310350"/>
          </a:xfrm>
        </p:grpSpPr>
        <p:sp>
          <p:nvSpPr>
            <p:cNvPr id="6048" name="Google Shape;6048;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9"/>
          <p:cNvGrpSpPr/>
          <p:nvPr/>
        </p:nvGrpSpPr>
        <p:grpSpPr>
          <a:xfrm>
            <a:off x="2162702" y="3651393"/>
            <a:ext cx="366364" cy="365207"/>
            <a:chOff x="-60987850" y="4100950"/>
            <a:chExt cx="316650" cy="315650"/>
          </a:xfrm>
        </p:grpSpPr>
        <p:sp>
          <p:nvSpPr>
            <p:cNvPr id="6052" name="Google Shape;6052;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9"/>
          <p:cNvGrpSpPr/>
          <p:nvPr/>
        </p:nvGrpSpPr>
        <p:grpSpPr>
          <a:xfrm>
            <a:off x="3932486" y="3196853"/>
            <a:ext cx="369083" cy="357253"/>
            <a:chOff x="-59447250" y="3706150"/>
            <a:chExt cx="319000" cy="308775"/>
          </a:xfrm>
        </p:grpSpPr>
        <p:sp>
          <p:nvSpPr>
            <p:cNvPr id="6058" name="Google Shape;6058;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9"/>
          <p:cNvGrpSpPr/>
          <p:nvPr/>
        </p:nvGrpSpPr>
        <p:grpSpPr>
          <a:xfrm>
            <a:off x="1721214" y="1378164"/>
            <a:ext cx="368186" cy="364224"/>
            <a:chOff x="-64406125" y="3362225"/>
            <a:chExt cx="318225" cy="314800"/>
          </a:xfrm>
        </p:grpSpPr>
        <p:sp>
          <p:nvSpPr>
            <p:cNvPr id="6063" name="Google Shape;6063;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5" name="Google Shape;6065;p6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6" name="Google Shape;6066;p69"/>
          <p:cNvGrpSpPr/>
          <p:nvPr/>
        </p:nvGrpSpPr>
        <p:grpSpPr>
          <a:xfrm>
            <a:off x="1721677" y="2249009"/>
            <a:ext cx="367261" cy="366364"/>
            <a:chOff x="-64410850" y="4094450"/>
            <a:chExt cx="317425" cy="316650"/>
          </a:xfrm>
        </p:grpSpPr>
        <p:sp>
          <p:nvSpPr>
            <p:cNvPr id="6067" name="Google Shape;6067;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6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69"/>
          <p:cNvGrpSpPr/>
          <p:nvPr/>
        </p:nvGrpSpPr>
        <p:grpSpPr>
          <a:xfrm>
            <a:off x="3943225" y="1819083"/>
            <a:ext cx="365467" cy="368389"/>
            <a:chOff x="-62516625" y="3743175"/>
            <a:chExt cx="315875" cy="318400"/>
          </a:xfrm>
        </p:grpSpPr>
        <p:sp>
          <p:nvSpPr>
            <p:cNvPr id="6072" name="Google Shape;6072;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9"/>
          <p:cNvGrpSpPr/>
          <p:nvPr/>
        </p:nvGrpSpPr>
        <p:grpSpPr>
          <a:xfrm>
            <a:off x="3950065" y="2269054"/>
            <a:ext cx="351786" cy="326274"/>
            <a:chOff x="-62511900" y="4129100"/>
            <a:chExt cx="304050" cy="282000"/>
          </a:xfrm>
        </p:grpSpPr>
        <p:sp>
          <p:nvSpPr>
            <p:cNvPr id="6075" name="Google Shape;6075;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9"/>
          <p:cNvGrpSpPr/>
          <p:nvPr/>
        </p:nvGrpSpPr>
        <p:grpSpPr>
          <a:xfrm>
            <a:off x="2628187" y="2741448"/>
            <a:ext cx="310770" cy="367261"/>
            <a:chOff x="-60597975" y="3367475"/>
            <a:chExt cx="268600" cy="317425"/>
          </a:xfrm>
        </p:grpSpPr>
        <p:sp>
          <p:nvSpPr>
            <p:cNvPr id="6081" name="Google Shape;6081;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6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9"/>
          <p:cNvGrpSpPr/>
          <p:nvPr/>
        </p:nvGrpSpPr>
        <p:grpSpPr>
          <a:xfrm>
            <a:off x="2600390" y="3702764"/>
            <a:ext cx="366364" cy="262465"/>
            <a:chOff x="-60621600" y="4145650"/>
            <a:chExt cx="316650" cy="226850"/>
          </a:xfrm>
        </p:grpSpPr>
        <p:sp>
          <p:nvSpPr>
            <p:cNvPr id="6088" name="Google Shape;6088;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9"/>
          <p:cNvGrpSpPr/>
          <p:nvPr/>
        </p:nvGrpSpPr>
        <p:grpSpPr>
          <a:xfrm>
            <a:off x="3937042" y="3651263"/>
            <a:ext cx="359972" cy="365467"/>
            <a:chOff x="-59400775" y="4084200"/>
            <a:chExt cx="311125" cy="315875"/>
          </a:xfrm>
        </p:grpSpPr>
        <p:sp>
          <p:nvSpPr>
            <p:cNvPr id="6092" name="Google Shape;6092;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9"/>
          <p:cNvGrpSpPr/>
          <p:nvPr/>
        </p:nvGrpSpPr>
        <p:grpSpPr>
          <a:xfrm>
            <a:off x="2161136" y="1377094"/>
            <a:ext cx="365438" cy="366364"/>
            <a:chOff x="-64044600" y="3360375"/>
            <a:chExt cx="315850" cy="316650"/>
          </a:xfrm>
        </p:grpSpPr>
        <p:sp>
          <p:nvSpPr>
            <p:cNvPr id="6099" name="Google Shape;6099;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9"/>
          <p:cNvGrpSpPr/>
          <p:nvPr/>
        </p:nvGrpSpPr>
        <p:grpSpPr>
          <a:xfrm>
            <a:off x="2187559" y="1819647"/>
            <a:ext cx="312592" cy="367261"/>
            <a:chOff x="-64022550" y="3727425"/>
            <a:chExt cx="270175" cy="317425"/>
          </a:xfrm>
        </p:grpSpPr>
        <p:sp>
          <p:nvSpPr>
            <p:cNvPr id="6103" name="Google Shape;6103;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9"/>
          <p:cNvGrpSpPr/>
          <p:nvPr/>
        </p:nvGrpSpPr>
        <p:grpSpPr>
          <a:xfrm>
            <a:off x="2211697" y="2248547"/>
            <a:ext cx="264317" cy="367290"/>
            <a:chOff x="-64001300" y="4093650"/>
            <a:chExt cx="228450" cy="317450"/>
          </a:xfrm>
        </p:grpSpPr>
        <p:sp>
          <p:nvSpPr>
            <p:cNvPr id="6107" name="Google Shape;6107;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9"/>
          <p:cNvGrpSpPr/>
          <p:nvPr/>
        </p:nvGrpSpPr>
        <p:grpSpPr>
          <a:xfrm>
            <a:off x="830701" y="2741838"/>
            <a:ext cx="359972" cy="366480"/>
            <a:chOff x="-62148800" y="3377700"/>
            <a:chExt cx="311125" cy="316750"/>
          </a:xfrm>
        </p:grpSpPr>
        <p:sp>
          <p:nvSpPr>
            <p:cNvPr id="6112" name="Google Shape;6112;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9"/>
          <p:cNvGrpSpPr/>
          <p:nvPr/>
        </p:nvGrpSpPr>
        <p:grpSpPr>
          <a:xfrm>
            <a:off x="826608" y="3191835"/>
            <a:ext cx="368157" cy="367290"/>
            <a:chOff x="-62154300" y="3743950"/>
            <a:chExt cx="318200" cy="317450"/>
          </a:xfrm>
        </p:grpSpPr>
        <p:sp>
          <p:nvSpPr>
            <p:cNvPr id="6115" name="Google Shape;6115;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9"/>
          <p:cNvGrpSpPr/>
          <p:nvPr/>
        </p:nvGrpSpPr>
        <p:grpSpPr>
          <a:xfrm>
            <a:off x="826594" y="3650815"/>
            <a:ext cx="368186" cy="366364"/>
            <a:chOff x="-62151950" y="4111775"/>
            <a:chExt cx="318225" cy="316650"/>
          </a:xfrm>
        </p:grpSpPr>
        <p:sp>
          <p:nvSpPr>
            <p:cNvPr id="6118" name="Google Shape;6118;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9"/>
          <p:cNvGrpSpPr/>
          <p:nvPr/>
        </p:nvGrpSpPr>
        <p:grpSpPr>
          <a:xfrm>
            <a:off x="3045218" y="2741361"/>
            <a:ext cx="368157" cy="367434"/>
            <a:chOff x="-60254550" y="3367325"/>
            <a:chExt cx="318200" cy="317575"/>
          </a:xfrm>
        </p:grpSpPr>
        <p:sp>
          <p:nvSpPr>
            <p:cNvPr id="6123" name="Google Shape;6123;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69"/>
          <p:cNvGrpSpPr/>
          <p:nvPr/>
        </p:nvGrpSpPr>
        <p:grpSpPr>
          <a:xfrm>
            <a:off x="3046115" y="3192355"/>
            <a:ext cx="366364" cy="366248"/>
            <a:chOff x="-60255350" y="3733825"/>
            <a:chExt cx="316650" cy="316550"/>
          </a:xfrm>
        </p:grpSpPr>
        <p:sp>
          <p:nvSpPr>
            <p:cNvPr id="6128" name="Google Shape;6128;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9"/>
          <p:cNvGrpSpPr/>
          <p:nvPr/>
        </p:nvGrpSpPr>
        <p:grpSpPr>
          <a:xfrm>
            <a:off x="3073912" y="3651263"/>
            <a:ext cx="310770" cy="365467"/>
            <a:chOff x="-60232500" y="4101525"/>
            <a:chExt cx="268600" cy="315875"/>
          </a:xfrm>
        </p:grpSpPr>
        <p:sp>
          <p:nvSpPr>
            <p:cNvPr id="6136" name="Google Shape;6136;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8" name="Google Shape;6138;p6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69"/>
          <p:cNvGrpSpPr/>
          <p:nvPr/>
        </p:nvGrpSpPr>
        <p:grpSpPr>
          <a:xfrm>
            <a:off x="2606912" y="1377094"/>
            <a:ext cx="368186" cy="366364"/>
            <a:chOff x="-63679950" y="3360375"/>
            <a:chExt cx="318225" cy="316650"/>
          </a:xfrm>
        </p:grpSpPr>
        <p:sp>
          <p:nvSpPr>
            <p:cNvPr id="6140" name="Google Shape;6140;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6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5" name="Google Shape;6145;p69"/>
          <p:cNvGrpSpPr/>
          <p:nvPr/>
        </p:nvGrpSpPr>
        <p:grpSpPr>
          <a:xfrm>
            <a:off x="2605539" y="2248431"/>
            <a:ext cx="370934" cy="367521"/>
            <a:chOff x="-63679950" y="4093450"/>
            <a:chExt cx="320600" cy="317650"/>
          </a:xfrm>
        </p:grpSpPr>
        <p:sp>
          <p:nvSpPr>
            <p:cNvPr id="6146" name="Google Shape;6146;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9"/>
          <p:cNvGrpSpPr/>
          <p:nvPr/>
        </p:nvGrpSpPr>
        <p:grpSpPr>
          <a:xfrm>
            <a:off x="1265656" y="2741433"/>
            <a:ext cx="366364" cy="367290"/>
            <a:chOff x="-61784125" y="3377700"/>
            <a:chExt cx="316650" cy="317450"/>
          </a:xfrm>
        </p:grpSpPr>
        <p:sp>
          <p:nvSpPr>
            <p:cNvPr id="6150" name="Google Shape;6150;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9"/>
          <p:cNvGrpSpPr/>
          <p:nvPr/>
        </p:nvGrpSpPr>
        <p:grpSpPr>
          <a:xfrm>
            <a:off x="1265656" y="3191835"/>
            <a:ext cx="366364" cy="367290"/>
            <a:chOff x="-61783350" y="3743950"/>
            <a:chExt cx="316650" cy="317450"/>
          </a:xfrm>
        </p:grpSpPr>
        <p:sp>
          <p:nvSpPr>
            <p:cNvPr id="6158" name="Google Shape;6158;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6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69"/>
          <p:cNvGrpSpPr/>
          <p:nvPr/>
        </p:nvGrpSpPr>
        <p:grpSpPr>
          <a:xfrm>
            <a:off x="3487080" y="3651668"/>
            <a:ext cx="369112" cy="364657"/>
            <a:chOff x="-59869425" y="4102225"/>
            <a:chExt cx="319025" cy="315175"/>
          </a:xfrm>
        </p:grpSpPr>
        <p:sp>
          <p:nvSpPr>
            <p:cNvPr id="6164" name="Google Shape;6164;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9"/>
          <p:cNvGrpSpPr/>
          <p:nvPr/>
        </p:nvGrpSpPr>
        <p:grpSpPr>
          <a:xfrm>
            <a:off x="2605883" y="4120490"/>
            <a:ext cx="366364" cy="365467"/>
            <a:chOff x="-59029025" y="3711650"/>
            <a:chExt cx="316650" cy="315875"/>
          </a:xfrm>
        </p:grpSpPr>
        <p:sp>
          <p:nvSpPr>
            <p:cNvPr id="6169" name="Google Shape;6169;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9"/>
          <p:cNvGrpSpPr/>
          <p:nvPr/>
        </p:nvGrpSpPr>
        <p:grpSpPr>
          <a:xfrm>
            <a:off x="4841373" y="1398014"/>
            <a:ext cx="351940" cy="348188"/>
            <a:chOff x="581525" y="3254850"/>
            <a:chExt cx="297750" cy="294575"/>
          </a:xfrm>
        </p:grpSpPr>
        <p:sp>
          <p:nvSpPr>
            <p:cNvPr id="6177" name="Google Shape;6177;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9"/>
          <p:cNvGrpSpPr/>
          <p:nvPr/>
        </p:nvGrpSpPr>
        <p:grpSpPr>
          <a:xfrm>
            <a:off x="4840442" y="1836950"/>
            <a:ext cx="353802" cy="351497"/>
            <a:chOff x="580725" y="3617925"/>
            <a:chExt cx="299325" cy="297375"/>
          </a:xfrm>
        </p:grpSpPr>
        <p:sp>
          <p:nvSpPr>
            <p:cNvPr id="6181" name="Google Shape;6181;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9"/>
          <p:cNvGrpSpPr/>
          <p:nvPr/>
        </p:nvGrpSpPr>
        <p:grpSpPr>
          <a:xfrm>
            <a:off x="4842304" y="2284140"/>
            <a:ext cx="350079" cy="350079"/>
            <a:chOff x="583100" y="3982600"/>
            <a:chExt cx="296175" cy="296175"/>
          </a:xfrm>
        </p:grpSpPr>
        <p:sp>
          <p:nvSpPr>
            <p:cNvPr id="6187" name="Google Shape;6187;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9"/>
          <p:cNvGrpSpPr/>
          <p:nvPr/>
        </p:nvGrpSpPr>
        <p:grpSpPr>
          <a:xfrm>
            <a:off x="7074918" y="1397764"/>
            <a:ext cx="307231" cy="348690"/>
            <a:chOff x="2423775" y="3226875"/>
            <a:chExt cx="259925" cy="295000"/>
          </a:xfrm>
        </p:grpSpPr>
        <p:sp>
          <p:nvSpPr>
            <p:cNvPr id="6195" name="Google Shape;6195;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9"/>
          <p:cNvGrpSpPr/>
          <p:nvPr/>
        </p:nvGrpSpPr>
        <p:grpSpPr>
          <a:xfrm>
            <a:off x="7052106" y="1839049"/>
            <a:ext cx="352857" cy="347301"/>
            <a:chOff x="2404875" y="3592725"/>
            <a:chExt cx="298525" cy="293825"/>
          </a:xfrm>
        </p:grpSpPr>
        <p:sp>
          <p:nvSpPr>
            <p:cNvPr id="6199" name="Google Shape;6199;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9"/>
          <p:cNvGrpSpPr/>
          <p:nvPr/>
        </p:nvGrpSpPr>
        <p:grpSpPr>
          <a:xfrm>
            <a:off x="7053036" y="2284614"/>
            <a:ext cx="350995" cy="349133"/>
            <a:chOff x="2404875" y="3955825"/>
            <a:chExt cx="296950" cy="295375"/>
          </a:xfrm>
        </p:grpSpPr>
        <p:sp>
          <p:nvSpPr>
            <p:cNvPr id="6203" name="Google Shape;6203;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9"/>
          <p:cNvGrpSpPr/>
          <p:nvPr/>
        </p:nvGrpSpPr>
        <p:grpSpPr>
          <a:xfrm>
            <a:off x="5747016" y="2748808"/>
            <a:ext cx="349163" cy="350079"/>
            <a:chOff x="4263650" y="3235150"/>
            <a:chExt cx="295400" cy="296175"/>
          </a:xfrm>
        </p:grpSpPr>
        <p:sp>
          <p:nvSpPr>
            <p:cNvPr id="6208" name="Google Shape;6208;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9"/>
          <p:cNvGrpSpPr/>
          <p:nvPr/>
        </p:nvGrpSpPr>
        <p:grpSpPr>
          <a:xfrm>
            <a:off x="5744696" y="3207969"/>
            <a:ext cx="353802" cy="327739"/>
            <a:chOff x="4266025" y="3609275"/>
            <a:chExt cx="299325" cy="277275"/>
          </a:xfrm>
        </p:grpSpPr>
        <p:sp>
          <p:nvSpPr>
            <p:cNvPr id="6214" name="Google Shape;6214;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9"/>
          <p:cNvGrpSpPr/>
          <p:nvPr/>
        </p:nvGrpSpPr>
        <p:grpSpPr>
          <a:xfrm>
            <a:off x="5745154" y="3673356"/>
            <a:ext cx="352886" cy="349133"/>
            <a:chOff x="4263650" y="3963700"/>
            <a:chExt cx="298550" cy="295375"/>
          </a:xfrm>
        </p:grpSpPr>
        <p:sp>
          <p:nvSpPr>
            <p:cNvPr id="6217" name="Google Shape;6217;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69"/>
          <p:cNvGrpSpPr/>
          <p:nvPr/>
        </p:nvGrpSpPr>
        <p:grpSpPr>
          <a:xfrm>
            <a:off x="8023491" y="2748809"/>
            <a:ext cx="226264" cy="350079"/>
            <a:chOff x="6164975" y="3211525"/>
            <a:chExt cx="191425" cy="296175"/>
          </a:xfrm>
        </p:grpSpPr>
        <p:sp>
          <p:nvSpPr>
            <p:cNvPr id="6225" name="Google Shape;6225;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9"/>
          <p:cNvGrpSpPr/>
          <p:nvPr/>
        </p:nvGrpSpPr>
        <p:grpSpPr>
          <a:xfrm>
            <a:off x="5285528" y="1397084"/>
            <a:ext cx="352886" cy="350049"/>
            <a:chOff x="946175" y="3253275"/>
            <a:chExt cx="298550" cy="296150"/>
          </a:xfrm>
        </p:grpSpPr>
        <p:sp>
          <p:nvSpPr>
            <p:cNvPr id="6233" name="Google Shape;6233;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9"/>
          <p:cNvGrpSpPr/>
          <p:nvPr/>
        </p:nvGrpSpPr>
        <p:grpSpPr>
          <a:xfrm>
            <a:off x="5286459" y="1839048"/>
            <a:ext cx="351024" cy="347301"/>
            <a:chOff x="946175" y="3619500"/>
            <a:chExt cx="296975" cy="293825"/>
          </a:xfrm>
        </p:grpSpPr>
        <p:sp>
          <p:nvSpPr>
            <p:cNvPr id="6239" name="Google Shape;6239;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9"/>
          <p:cNvGrpSpPr/>
          <p:nvPr/>
        </p:nvGrpSpPr>
        <p:grpSpPr>
          <a:xfrm>
            <a:off x="5286001" y="2283682"/>
            <a:ext cx="351940" cy="350995"/>
            <a:chOff x="944600" y="3981825"/>
            <a:chExt cx="297750" cy="296950"/>
          </a:xfrm>
        </p:grpSpPr>
        <p:sp>
          <p:nvSpPr>
            <p:cNvPr id="6246" name="Google Shape;6246;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9"/>
          <p:cNvGrpSpPr/>
          <p:nvPr/>
        </p:nvGrpSpPr>
        <p:grpSpPr>
          <a:xfrm>
            <a:off x="7502937" y="1397542"/>
            <a:ext cx="350079" cy="349133"/>
            <a:chOff x="2768750" y="3227275"/>
            <a:chExt cx="296175" cy="295375"/>
          </a:xfrm>
        </p:grpSpPr>
        <p:sp>
          <p:nvSpPr>
            <p:cNvPr id="6251" name="Google Shape;6251;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9"/>
          <p:cNvGrpSpPr/>
          <p:nvPr/>
        </p:nvGrpSpPr>
        <p:grpSpPr>
          <a:xfrm>
            <a:off x="7523888" y="1838414"/>
            <a:ext cx="308177" cy="348572"/>
            <a:chOff x="2786075" y="3591800"/>
            <a:chExt cx="260725" cy="294900"/>
          </a:xfrm>
        </p:grpSpPr>
        <p:sp>
          <p:nvSpPr>
            <p:cNvPr id="6260" name="Google Shape;6260;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9"/>
          <p:cNvGrpSpPr/>
          <p:nvPr/>
        </p:nvGrpSpPr>
        <p:grpSpPr>
          <a:xfrm>
            <a:off x="7564387" y="2284141"/>
            <a:ext cx="227180" cy="350079"/>
            <a:chOff x="2819150" y="3955025"/>
            <a:chExt cx="192200" cy="296175"/>
          </a:xfrm>
        </p:grpSpPr>
        <p:sp>
          <p:nvSpPr>
            <p:cNvPr id="6266" name="Google Shape;6266;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9"/>
          <p:cNvGrpSpPr/>
          <p:nvPr/>
        </p:nvGrpSpPr>
        <p:grpSpPr>
          <a:xfrm>
            <a:off x="6188160" y="2749739"/>
            <a:ext cx="349133" cy="348217"/>
            <a:chOff x="4629125" y="3235150"/>
            <a:chExt cx="295375" cy="294600"/>
          </a:xfrm>
        </p:grpSpPr>
        <p:sp>
          <p:nvSpPr>
            <p:cNvPr id="6271" name="Google Shape;6271;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9"/>
          <p:cNvGrpSpPr/>
          <p:nvPr/>
        </p:nvGrpSpPr>
        <p:grpSpPr>
          <a:xfrm>
            <a:off x="6188145" y="3197272"/>
            <a:ext cx="349163" cy="349133"/>
            <a:chOff x="4628325" y="3599825"/>
            <a:chExt cx="295400" cy="295375"/>
          </a:xfrm>
        </p:grpSpPr>
        <p:sp>
          <p:nvSpPr>
            <p:cNvPr id="6277" name="Google Shape;6277;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69"/>
          <p:cNvGrpSpPr/>
          <p:nvPr/>
        </p:nvGrpSpPr>
        <p:grpSpPr>
          <a:xfrm>
            <a:off x="6209096" y="3672883"/>
            <a:ext cx="307261" cy="350079"/>
            <a:chOff x="4645650" y="3962900"/>
            <a:chExt cx="259950" cy="296175"/>
          </a:xfrm>
        </p:grpSpPr>
        <p:sp>
          <p:nvSpPr>
            <p:cNvPr id="6290" name="Google Shape;6290;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9"/>
          <p:cNvGrpSpPr/>
          <p:nvPr/>
        </p:nvGrpSpPr>
        <p:grpSpPr>
          <a:xfrm>
            <a:off x="7962056" y="3197745"/>
            <a:ext cx="349133" cy="348188"/>
            <a:chOff x="6143725" y="3582500"/>
            <a:chExt cx="295375" cy="294575"/>
          </a:xfrm>
        </p:grpSpPr>
        <p:sp>
          <p:nvSpPr>
            <p:cNvPr id="6297" name="Google Shape;6297;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9"/>
          <p:cNvGrpSpPr/>
          <p:nvPr/>
        </p:nvGrpSpPr>
        <p:grpSpPr>
          <a:xfrm>
            <a:off x="5730883" y="1397084"/>
            <a:ext cx="350995" cy="350049"/>
            <a:chOff x="1310075" y="3253275"/>
            <a:chExt cx="296950" cy="296150"/>
          </a:xfrm>
        </p:grpSpPr>
        <p:sp>
          <p:nvSpPr>
            <p:cNvPr id="6305" name="Google Shape;6305;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6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69"/>
          <p:cNvGrpSpPr/>
          <p:nvPr/>
        </p:nvGrpSpPr>
        <p:grpSpPr>
          <a:xfrm>
            <a:off x="5730410" y="2283343"/>
            <a:ext cx="351941" cy="351675"/>
            <a:chOff x="1310075" y="3980250"/>
            <a:chExt cx="297750" cy="297525"/>
          </a:xfrm>
        </p:grpSpPr>
        <p:sp>
          <p:nvSpPr>
            <p:cNvPr id="6310" name="Google Shape;6310;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9"/>
          <p:cNvGrpSpPr/>
          <p:nvPr/>
        </p:nvGrpSpPr>
        <p:grpSpPr>
          <a:xfrm>
            <a:off x="7995198" y="1397542"/>
            <a:ext cx="266305" cy="349133"/>
            <a:chOff x="3167275" y="3227275"/>
            <a:chExt cx="225300" cy="295375"/>
          </a:xfrm>
        </p:grpSpPr>
        <p:sp>
          <p:nvSpPr>
            <p:cNvPr id="6315" name="Google Shape;6315;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0" name="Google Shape;6320;p6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1" name="Google Shape;6321;p69"/>
          <p:cNvGrpSpPr/>
          <p:nvPr/>
        </p:nvGrpSpPr>
        <p:grpSpPr>
          <a:xfrm>
            <a:off x="7952380" y="2284599"/>
            <a:ext cx="351940" cy="349163"/>
            <a:chOff x="3133425" y="3955025"/>
            <a:chExt cx="297750" cy="295400"/>
          </a:xfrm>
        </p:grpSpPr>
        <p:sp>
          <p:nvSpPr>
            <p:cNvPr id="6322" name="Google Shape;6322;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9"/>
          <p:cNvGrpSpPr/>
          <p:nvPr/>
        </p:nvGrpSpPr>
        <p:grpSpPr>
          <a:xfrm>
            <a:off x="6632554" y="2748187"/>
            <a:ext cx="350079" cy="351320"/>
            <a:chOff x="4991425" y="3234750"/>
            <a:chExt cx="296175" cy="297225"/>
          </a:xfrm>
        </p:grpSpPr>
        <p:sp>
          <p:nvSpPr>
            <p:cNvPr id="6326" name="Google Shape;6326;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9"/>
          <p:cNvGrpSpPr/>
          <p:nvPr/>
        </p:nvGrpSpPr>
        <p:grpSpPr>
          <a:xfrm>
            <a:off x="6632554" y="3217750"/>
            <a:ext cx="350079" cy="308177"/>
            <a:chOff x="4991425" y="3617150"/>
            <a:chExt cx="296175" cy="260725"/>
          </a:xfrm>
        </p:grpSpPr>
        <p:sp>
          <p:nvSpPr>
            <p:cNvPr id="6333" name="Google Shape;6333;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9"/>
          <p:cNvGrpSpPr/>
          <p:nvPr/>
        </p:nvGrpSpPr>
        <p:grpSpPr>
          <a:xfrm>
            <a:off x="6709827" y="3673341"/>
            <a:ext cx="195532" cy="349163"/>
            <a:chOff x="5056800" y="3962900"/>
            <a:chExt cx="165425" cy="295400"/>
          </a:xfrm>
        </p:grpSpPr>
        <p:sp>
          <p:nvSpPr>
            <p:cNvPr id="6341" name="Google Shape;6341;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9"/>
          <p:cNvGrpSpPr/>
          <p:nvPr/>
        </p:nvGrpSpPr>
        <p:grpSpPr>
          <a:xfrm>
            <a:off x="7961125" y="3673357"/>
            <a:ext cx="350995" cy="349133"/>
            <a:chOff x="6168925" y="3936925"/>
            <a:chExt cx="296950" cy="295375"/>
          </a:xfrm>
        </p:grpSpPr>
        <p:sp>
          <p:nvSpPr>
            <p:cNvPr id="6345" name="Google Shape;6345;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9"/>
          <p:cNvGrpSpPr/>
          <p:nvPr/>
        </p:nvGrpSpPr>
        <p:grpSpPr>
          <a:xfrm>
            <a:off x="6174844" y="1390429"/>
            <a:ext cx="348188" cy="349133"/>
            <a:chOff x="1674750" y="3254050"/>
            <a:chExt cx="294575" cy="295375"/>
          </a:xfrm>
        </p:grpSpPr>
        <p:sp>
          <p:nvSpPr>
            <p:cNvPr id="6352" name="Google Shape;6352;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9"/>
          <p:cNvGrpSpPr/>
          <p:nvPr/>
        </p:nvGrpSpPr>
        <p:grpSpPr>
          <a:xfrm>
            <a:off x="6189239" y="1838132"/>
            <a:ext cx="319347" cy="349133"/>
            <a:chOff x="1687350" y="3618725"/>
            <a:chExt cx="270175" cy="295375"/>
          </a:xfrm>
        </p:grpSpPr>
        <p:sp>
          <p:nvSpPr>
            <p:cNvPr id="6356" name="Google Shape;6356;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69"/>
          <p:cNvGrpSpPr/>
          <p:nvPr/>
        </p:nvGrpSpPr>
        <p:grpSpPr>
          <a:xfrm>
            <a:off x="6172942" y="2284613"/>
            <a:ext cx="351940" cy="349133"/>
            <a:chOff x="1672375" y="3982600"/>
            <a:chExt cx="297750" cy="295375"/>
          </a:xfrm>
        </p:grpSpPr>
        <p:sp>
          <p:nvSpPr>
            <p:cNvPr id="6360" name="Google Shape;6360;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9"/>
          <p:cNvGrpSpPr/>
          <p:nvPr/>
        </p:nvGrpSpPr>
        <p:grpSpPr>
          <a:xfrm>
            <a:off x="4864934" y="2748808"/>
            <a:ext cx="350079" cy="350079"/>
            <a:chOff x="3497300" y="3227275"/>
            <a:chExt cx="296175" cy="296175"/>
          </a:xfrm>
        </p:grpSpPr>
        <p:sp>
          <p:nvSpPr>
            <p:cNvPr id="6364" name="Google Shape;6364;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69"/>
          <p:cNvGrpSpPr/>
          <p:nvPr/>
        </p:nvGrpSpPr>
        <p:grpSpPr>
          <a:xfrm>
            <a:off x="4865407" y="3198203"/>
            <a:ext cx="349133" cy="347272"/>
            <a:chOff x="3497300" y="3591950"/>
            <a:chExt cx="295375" cy="293800"/>
          </a:xfrm>
        </p:grpSpPr>
        <p:sp>
          <p:nvSpPr>
            <p:cNvPr id="6373" name="Google Shape;6373;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9"/>
          <p:cNvGrpSpPr/>
          <p:nvPr/>
        </p:nvGrpSpPr>
        <p:grpSpPr>
          <a:xfrm>
            <a:off x="4865407" y="3673341"/>
            <a:ext cx="349133" cy="349163"/>
            <a:chOff x="3497300" y="3955025"/>
            <a:chExt cx="295375" cy="295400"/>
          </a:xfrm>
        </p:grpSpPr>
        <p:sp>
          <p:nvSpPr>
            <p:cNvPr id="6382" name="Google Shape;6382;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9"/>
          <p:cNvGrpSpPr/>
          <p:nvPr/>
        </p:nvGrpSpPr>
        <p:grpSpPr>
          <a:xfrm>
            <a:off x="7089979" y="2749532"/>
            <a:ext cx="327739" cy="348631"/>
            <a:chOff x="5364750" y="3235150"/>
            <a:chExt cx="277275" cy="294950"/>
          </a:xfrm>
        </p:grpSpPr>
        <p:sp>
          <p:nvSpPr>
            <p:cNvPr id="6386" name="Google Shape;6386;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9"/>
          <p:cNvGrpSpPr/>
          <p:nvPr/>
        </p:nvGrpSpPr>
        <p:grpSpPr>
          <a:xfrm>
            <a:off x="7078337" y="3195868"/>
            <a:ext cx="351024" cy="351941"/>
            <a:chOff x="5355300" y="3598250"/>
            <a:chExt cx="296975" cy="297750"/>
          </a:xfrm>
        </p:grpSpPr>
        <p:sp>
          <p:nvSpPr>
            <p:cNvPr id="6395" name="Google Shape;6395;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9"/>
          <p:cNvGrpSpPr/>
          <p:nvPr/>
        </p:nvGrpSpPr>
        <p:grpSpPr>
          <a:xfrm>
            <a:off x="7082533" y="3734790"/>
            <a:ext cx="342632" cy="226264"/>
            <a:chOff x="5358450" y="4015675"/>
            <a:chExt cx="289875" cy="191425"/>
          </a:xfrm>
        </p:grpSpPr>
        <p:sp>
          <p:nvSpPr>
            <p:cNvPr id="6404" name="Google Shape;6404;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69"/>
          <p:cNvGrpSpPr/>
          <p:nvPr/>
        </p:nvGrpSpPr>
        <p:grpSpPr>
          <a:xfrm>
            <a:off x="6209015" y="4117322"/>
            <a:ext cx="351024" cy="325464"/>
            <a:chOff x="6543825" y="3202075"/>
            <a:chExt cx="296975" cy="275350"/>
          </a:xfrm>
        </p:grpSpPr>
        <p:sp>
          <p:nvSpPr>
            <p:cNvPr id="6409" name="Google Shape;6409;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69"/>
          <p:cNvGrpSpPr/>
          <p:nvPr/>
        </p:nvGrpSpPr>
        <p:grpSpPr>
          <a:xfrm>
            <a:off x="6615996" y="1397069"/>
            <a:ext cx="350079" cy="350079"/>
            <a:chOff x="2037825" y="3254050"/>
            <a:chExt cx="296175" cy="296175"/>
          </a:xfrm>
        </p:grpSpPr>
        <p:sp>
          <p:nvSpPr>
            <p:cNvPr id="6417" name="Google Shape;6417;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9"/>
          <p:cNvGrpSpPr/>
          <p:nvPr/>
        </p:nvGrpSpPr>
        <p:grpSpPr>
          <a:xfrm>
            <a:off x="6614135" y="1838236"/>
            <a:ext cx="353802" cy="348926"/>
            <a:chOff x="2034675" y="3617925"/>
            <a:chExt cx="299325" cy="295200"/>
          </a:xfrm>
        </p:grpSpPr>
        <p:sp>
          <p:nvSpPr>
            <p:cNvPr id="6424" name="Google Shape;6424;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9"/>
          <p:cNvGrpSpPr/>
          <p:nvPr/>
        </p:nvGrpSpPr>
        <p:grpSpPr>
          <a:xfrm>
            <a:off x="6615996" y="2284613"/>
            <a:ext cx="350079" cy="349133"/>
            <a:chOff x="2037825" y="3981825"/>
            <a:chExt cx="296175" cy="295375"/>
          </a:xfrm>
        </p:grpSpPr>
        <p:sp>
          <p:nvSpPr>
            <p:cNvPr id="6430" name="Google Shape;6430;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9"/>
          <p:cNvGrpSpPr/>
          <p:nvPr/>
        </p:nvGrpSpPr>
        <p:grpSpPr>
          <a:xfrm>
            <a:off x="5301014" y="2780929"/>
            <a:ext cx="350079" cy="285837"/>
            <a:chOff x="3860400" y="3254050"/>
            <a:chExt cx="296175" cy="241825"/>
          </a:xfrm>
        </p:grpSpPr>
        <p:sp>
          <p:nvSpPr>
            <p:cNvPr id="6434" name="Google Shape;6434;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9"/>
          <p:cNvGrpSpPr/>
          <p:nvPr/>
        </p:nvGrpSpPr>
        <p:grpSpPr>
          <a:xfrm>
            <a:off x="5300541" y="3196800"/>
            <a:ext cx="351024" cy="350079"/>
            <a:chOff x="3859600" y="3591950"/>
            <a:chExt cx="296975" cy="296175"/>
          </a:xfrm>
        </p:grpSpPr>
        <p:sp>
          <p:nvSpPr>
            <p:cNvPr id="6442" name="Google Shape;6442;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9"/>
          <p:cNvGrpSpPr/>
          <p:nvPr/>
        </p:nvGrpSpPr>
        <p:grpSpPr>
          <a:xfrm>
            <a:off x="5301014" y="3672883"/>
            <a:ext cx="350079" cy="350079"/>
            <a:chOff x="3860400" y="3955025"/>
            <a:chExt cx="296175" cy="296175"/>
          </a:xfrm>
        </p:grpSpPr>
        <p:sp>
          <p:nvSpPr>
            <p:cNvPr id="6446" name="Google Shape;6446;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9"/>
          <p:cNvGrpSpPr/>
          <p:nvPr/>
        </p:nvGrpSpPr>
        <p:grpSpPr>
          <a:xfrm>
            <a:off x="7516230" y="2749281"/>
            <a:ext cx="355664" cy="349133"/>
            <a:chOff x="5716825" y="3235950"/>
            <a:chExt cx="300900" cy="295375"/>
          </a:xfrm>
        </p:grpSpPr>
        <p:sp>
          <p:nvSpPr>
            <p:cNvPr id="6452" name="Google Shape;6452;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9"/>
          <p:cNvGrpSpPr/>
          <p:nvPr/>
        </p:nvGrpSpPr>
        <p:grpSpPr>
          <a:xfrm>
            <a:off x="7529261" y="3207969"/>
            <a:ext cx="329601" cy="327739"/>
            <a:chOff x="5727850" y="3609275"/>
            <a:chExt cx="278850" cy="277275"/>
          </a:xfrm>
        </p:grpSpPr>
        <p:sp>
          <p:nvSpPr>
            <p:cNvPr id="6457" name="Google Shape;6457;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69"/>
          <p:cNvGrpSpPr/>
          <p:nvPr/>
        </p:nvGrpSpPr>
        <p:grpSpPr>
          <a:xfrm>
            <a:off x="7540446" y="3673356"/>
            <a:ext cx="307231" cy="349133"/>
            <a:chOff x="5736525" y="3963700"/>
            <a:chExt cx="259925" cy="295375"/>
          </a:xfrm>
        </p:grpSpPr>
        <p:sp>
          <p:nvSpPr>
            <p:cNvPr id="6463" name="Google Shape;6463;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9"/>
          <p:cNvGrpSpPr/>
          <p:nvPr/>
        </p:nvGrpSpPr>
        <p:grpSpPr>
          <a:xfrm>
            <a:off x="6632026" y="4122683"/>
            <a:ext cx="351024" cy="350079"/>
            <a:chOff x="6553275" y="3604550"/>
            <a:chExt cx="296975" cy="296175"/>
          </a:xfrm>
        </p:grpSpPr>
        <p:sp>
          <p:nvSpPr>
            <p:cNvPr id="6471" name="Google Shape;6471;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7" name="Google Shape;6477;p6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478" name="Google Shape;6478;p6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82" name="Shape 6482"/>
        <p:cNvGrpSpPr/>
        <p:nvPr/>
      </p:nvGrpSpPr>
      <p:grpSpPr>
        <a:xfrm>
          <a:off x="0" y="0"/>
          <a:ext cx="0" cy="0"/>
          <a:chOff x="0" y="0"/>
          <a:chExt cx="0" cy="0"/>
        </a:xfrm>
      </p:grpSpPr>
      <p:grpSp>
        <p:nvGrpSpPr>
          <p:cNvPr id="6483" name="Google Shape;6483;p70"/>
          <p:cNvGrpSpPr/>
          <p:nvPr/>
        </p:nvGrpSpPr>
        <p:grpSpPr>
          <a:xfrm>
            <a:off x="859032" y="1380546"/>
            <a:ext cx="294401" cy="353645"/>
            <a:chOff x="-35814600" y="3202075"/>
            <a:chExt cx="242625" cy="291450"/>
          </a:xfrm>
        </p:grpSpPr>
        <p:sp>
          <p:nvSpPr>
            <p:cNvPr id="6484" name="Google Shape;6484;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0"/>
          <p:cNvGrpSpPr/>
          <p:nvPr/>
        </p:nvGrpSpPr>
        <p:grpSpPr>
          <a:xfrm>
            <a:off x="829410" y="1821466"/>
            <a:ext cx="353645" cy="353888"/>
            <a:chOff x="-35839800" y="3561025"/>
            <a:chExt cx="291450" cy="291650"/>
          </a:xfrm>
        </p:grpSpPr>
        <p:sp>
          <p:nvSpPr>
            <p:cNvPr id="6492" name="Google Shape;6492;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7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70"/>
          <p:cNvGrpSpPr/>
          <p:nvPr/>
        </p:nvGrpSpPr>
        <p:grpSpPr>
          <a:xfrm>
            <a:off x="3066955" y="1380546"/>
            <a:ext cx="353645" cy="353645"/>
            <a:chOff x="-34003850" y="3227275"/>
            <a:chExt cx="291450" cy="291450"/>
          </a:xfrm>
        </p:grpSpPr>
        <p:sp>
          <p:nvSpPr>
            <p:cNvPr id="6501" name="Google Shape;6501;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0"/>
          <p:cNvGrpSpPr/>
          <p:nvPr/>
        </p:nvGrpSpPr>
        <p:grpSpPr>
          <a:xfrm>
            <a:off x="3066485" y="1821238"/>
            <a:ext cx="354586" cy="354343"/>
            <a:chOff x="-34004625" y="3585850"/>
            <a:chExt cx="292225" cy="292025"/>
          </a:xfrm>
        </p:grpSpPr>
        <p:sp>
          <p:nvSpPr>
            <p:cNvPr id="6507" name="Google Shape;6507;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0"/>
          <p:cNvGrpSpPr/>
          <p:nvPr/>
        </p:nvGrpSpPr>
        <p:grpSpPr>
          <a:xfrm>
            <a:off x="3066000" y="2256439"/>
            <a:ext cx="355557" cy="354616"/>
            <a:chOff x="-34005425" y="3945575"/>
            <a:chExt cx="293025" cy="292250"/>
          </a:xfrm>
        </p:grpSpPr>
        <p:sp>
          <p:nvSpPr>
            <p:cNvPr id="6513" name="Google Shape;6513;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0"/>
          <p:cNvGrpSpPr/>
          <p:nvPr/>
        </p:nvGrpSpPr>
        <p:grpSpPr>
          <a:xfrm>
            <a:off x="1713099" y="2729615"/>
            <a:ext cx="358408" cy="355557"/>
            <a:chOff x="-32174975" y="3192625"/>
            <a:chExt cx="295375" cy="293025"/>
          </a:xfrm>
        </p:grpSpPr>
        <p:sp>
          <p:nvSpPr>
            <p:cNvPr id="6517" name="Google Shape;6517;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1" name="Google Shape;6521;p7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70"/>
          <p:cNvGrpSpPr/>
          <p:nvPr/>
        </p:nvGrpSpPr>
        <p:grpSpPr>
          <a:xfrm>
            <a:off x="3952249" y="2730570"/>
            <a:ext cx="354586" cy="353645"/>
            <a:chOff x="-30345325" y="3184750"/>
            <a:chExt cx="292225" cy="291450"/>
          </a:xfrm>
        </p:grpSpPr>
        <p:sp>
          <p:nvSpPr>
            <p:cNvPr id="6524" name="Google Shape;6524;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0"/>
          <p:cNvGrpSpPr/>
          <p:nvPr/>
        </p:nvGrpSpPr>
        <p:grpSpPr>
          <a:xfrm>
            <a:off x="1277001" y="1380546"/>
            <a:ext cx="353645" cy="353645"/>
            <a:chOff x="-35481425" y="3202075"/>
            <a:chExt cx="291450" cy="291450"/>
          </a:xfrm>
        </p:grpSpPr>
        <p:sp>
          <p:nvSpPr>
            <p:cNvPr id="6530" name="Google Shape;6530;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0"/>
          <p:cNvGrpSpPr/>
          <p:nvPr/>
        </p:nvGrpSpPr>
        <p:grpSpPr>
          <a:xfrm>
            <a:off x="1276531" y="1822072"/>
            <a:ext cx="354586" cy="352675"/>
            <a:chOff x="-35482200" y="3561225"/>
            <a:chExt cx="292225" cy="290650"/>
          </a:xfrm>
        </p:grpSpPr>
        <p:sp>
          <p:nvSpPr>
            <p:cNvPr id="6538" name="Google Shape;6538;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0"/>
          <p:cNvGrpSpPr/>
          <p:nvPr/>
        </p:nvGrpSpPr>
        <p:grpSpPr>
          <a:xfrm>
            <a:off x="1277001" y="2256940"/>
            <a:ext cx="353645" cy="353615"/>
            <a:chOff x="-35481425" y="3919600"/>
            <a:chExt cx="291450" cy="291425"/>
          </a:xfrm>
        </p:grpSpPr>
        <p:sp>
          <p:nvSpPr>
            <p:cNvPr id="6542" name="Google Shape;6542;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70"/>
          <p:cNvGrpSpPr/>
          <p:nvPr/>
        </p:nvGrpSpPr>
        <p:grpSpPr>
          <a:xfrm>
            <a:off x="3512636" y="1381031"/>
            <a:ext cx="357468" cy="352675"/>
            <a:chOff x="-33645475" y="3228075"/>
            <a:chExt cx="294600" cy="290650"/>
          </a:xfrm>
        </p:grpSpPr>
        <p:sp>
          <p:nvSpPr>
            <p:cNvPr id="6551" name="Google Shape;6551;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0"/>
          <p:cNvGrpSpPr/>
          <p:nvPr/>
        </p:nvGrpSpPr>
        <p:grpSpPr>
          <a:xfrm>
            <a:off x="3513606" y="1821116"/>
            <a:ext cx="355526" cy="354586"/>
            <a:chOff x="-33646250" y="3586425"/>
            <a:chExt cx="293000" cy="292225"/>
          </a:xfrm>
        </p:grpSpPr>
        <p:sp>
          <p:nvSpPr>
            <p:cNvPr id="6559" name="Google Shape;6559;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0"/>
          <p:cNvGrpSpPr/>
          <p:nvPr/>
        </p:nvGrpSpPr>
        <p:grpSpPr>
          <a:xfrm>
            <a:off x="3514076" y="2255969"/>
            <a:ext cx="354586" cy="355557"/>
            <a:chOff x="-33645475" y="3944800"/>
            <a:chExt cx="292225" cy="293025"/>
          </a:xfrm>
        </p:grpSpPr>
        <p:sp>
          <p:nvSpPr>
            <p:cNvPr id="6562" name="Google Shape;6562;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0"/>
          <p:cNvGrpSpPr/>
          <p:nvPr/>
        </p:nvGrpSpPr>
        <p:grpSpPr>
          <a:xfrm>
            <a:off x="2167295" y="2729706"/>
            <a:ext cx="352675" cy="355375"/>
            <a:chOff x="-31809525" y="3192625"/>
            <a:chExt cx="290650" cy="292875"/>
          </a:xfrm>
        </p:grpSpPr>
        <p:sp>
          <p:nvSpPr>
            <p:cNvPr id="6573" name="Google Shape;6573;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0"/>
          <p:cNvGrpSpPr/>
          <p:nvPr/>
        </p:nvGrpSpPr>
        <p:grpSpPr>
          <a:xfrm>
            <a:off x="2166810" y="3200258"/>
            <a:ext cx="353645" cy="355557"/>
            <a:chOff x="-31811100" y="3550975"/>
            <a:chExt cx="291450" cy="293025"/>
          </a:xfrm>
        </p:grpSpPr>
        <p:sp>
          <p:nvSpPr>
            <p:cNvPr id="6578" name="Google Shape;6578;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0"/>
          <p:cNvGrpSpPr/>
          <p:nvPr/>
        </p:nvGrpSpPr>
        <p:grpSpPr>
          <a:xfrm>
            <a:off x="2160606" y="3664562"/>
            <a:ext cx="366052" cy="356831"/>
            <a:chOff x="-31817400" y="3910025"/>
            <a:chExt cx="301675" cy="294075"/>
          </a:xfrm>
        </p:grpSpPr>
        <p:sp>
          <p:nvSpPr>
            <p:cNvPr id="6586" name="Google Shape;6586;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0"/>
          <p:cNvGrpSpPr/>
          <p:nvPr/>
        </p:nvGrpSpPr>
        <p:grpSpPr>
          <a:xfrm>
            <a:off x="3952234" y="3200743"/>
            <a:ext cx="354616" cy="354586"/>
            <a:chOff x="-30354000" y="3569100"/>
            <a:chExt cx="292250" cy="292225"/>
          </a:xfrm>
        </p:grpSpPr>
        <p:sp>
          <p:nvSpPr>
            <p:cNvPr id="6590" name="Google Shape;6590;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0"/>
          <p:cNvGrpSpPr/>
          <p:nvPr/>
        </p:nvGrpSpPr>
        <p:grpSpPr>
          <a:xfrm>
            <a:off x="1730812" y="1380546"/>
            <a:ext cx="342148" cy="353645"/>
            <a:chOff x="-35118325" y="3202075"/>
            <a:chExt cx="281975" cy="291450"/>
          </a:xfrm>
        </p:grpSpPr>
        <p:sp>
          <p:nvSpPr>
            <p:cNvPr id="6597" name="Google Shape;6597;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0"/>
          <p:cNvGrpSpPr/>
          <p:nvPr/>
        </p:nvGrpSpPr>
        <p:grpSpPr>
          <a:xfrm>
            <a:off x="1724593" y="1821799"/>
            <a:ext cx="354586" cy="353221"/>
            <a:chOff x="-35123050" y="3561225"/>
            <a:chExt cx="292225" cy="291100"/>
          </a:xfrm>
        </p:grpSpPr>
        <p:sp>
          <p:nvSpPr>
            <p:cNvPr id="6602" name="Google Shape;6602;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0"/>
          <p:cNvGrpSpPr/>
          <p:nvPr/>
        </p:nvGrpSpPr>
        <p:grpSpPr>
          <a:xfrm>
            <a:off x="1766652" y="2256940"/>
            <a:ext cx="270467" cy="353615"/>
            <a:chOff x="-35089175" y="3919600"/>
            <a:chExt cx="222900" cy="291425"/>
          </a:xfrm>
        </p:grpSpPr>
        <p:sp>
          <p:nvSpPr>
            <p:cNvPr id="6605" name="Google Shape;6605;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0"/>
          <p:cNvGrpSpPr/>
          <p:nvPr/>
        </p:nvGrpSpPr>
        <p:grpSpPr>
          <a:xfrm>
            <a:off x="3963648" y="1380303"/>
            <a:ext cx="336445" cy="354131"/>
            <a:chOff x="-33277650" y="3226875"/>
            <a:chExt cx="277275" cy="291850"/>
          </a:xfrm>
        </p:grpSpPr>
        <p:sp>
          <p:nvSpPr>
            <p:cNvPr id="6608" name="Google Shape;6608;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0"/>
          <p:cNvGrpSpPr/>
          <p:nvPr/>
        </p:nvGrpSpPr>
        <p:grpSpPr>
          <a:xfrm>
            <a:off x="3955048" y="1821587"/>
            <a:ext cx="353645" cy="353645"/>
            <a:chOff x="-33286325" y="3586425"/>
            <a:chExt cx="291450" cy="291450"/>
          </a:xfrm>
        </p:grpSpPr>
        <p:sp>
          <p:nvSpPr>
            <p:cNvPr id="6616" name="Google Shape;6616;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0"/>
          <p:cNvGrpSpPr/>
          <p:nvPr/>
        </p:nvGrpSpPr>
        <p:grpSpPr>
          <a:xfrm>
            <a:off x="3955048" y="2255969"/>
            <a:ext cx="353645" cy="355557"/>
            <a:chOff x="-33286325" y="3944800"/>
            <a:chExt cx="291450" cy="293025"/>
          </a:xfrm>
        </p:grpSpPr>
        <p:sp>
          <p:nvSpPr>
            <p:cNvPr id="6622" name="Google Shape;6622;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0"/>
          <p:cNvGrpSpPr/>
          <p:nvPr/>
        </p:nvGrpSpPr>
        <p:grpSpPr>
          <a:xfrm>
            <a:off x="2613445" y="2729129"/>
            <a:ext cx="353645" cy="356527"/>
            <a:chOff x="-31452725" y="3191825"/>
            <a:chExt cx="291450" cy="293825"/>
          </a:xfrm>
        </p:grpSpPr>
        <p:sp>
          <p:nvSpPr>
            <p:cNvPr id="6627" name="Google Shape;6627;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0"/>
          <p:cNvGrpSpPr/>
          <p:nvPr/>
        </p:nvGrpSpPr>
        <p:grpSpPr>
          <a:xfrm>
            <a:off x="2612975" y="3200744"/>
            <a:ext cx="354586" cy="354586"/>
            <a:chOff x="-31452725" y="3551775"/>
            <a:chExt cx="292225" cy="292225"/>
          </a:xfrm>
        </p:grpSpPr>
        <p:sp>
          <p:nvSpPr>
            <p:cNvPr id="6632" name="Google Shape;6632;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70"/>
          <p:cNvGrpSpPr/>
          <p:nvPr/>
        </p:nvGrpSpPr>
        <p:grpSpPr>
          <a:xfrm>
            <a:off x="2611534" y="3664729"/>
            <a:ext cx="357468" cy="356497"/>
            <a:chOff x="-31455100" y="3909350"/>
            <a:chExt cx="294600" cy="293800"/>
          </a:xfrm>
        </p:grpSpPr>
        <p:sp>
          <p:nvSpPr>
            <p:cNvPr id="6637" name="Google Shape;6637;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0"/>
          <p:cNvGrpSpPr/>
          <p:nvPr/>
        </p:nvGrpSpPr>
        <p:grpSpPr>
          <a:xfrm>
            <a:off x="3952719" y="3665684"/>
            <a:ext cx="353645" cy="354586"/>
            <a:chOff x="-30345325" y="3918800"/>
            <a:chExt cx="291450" cy="292225"/>
          </a:xfrm>
        </p:grpSpPr>
        <p:sp>
          <p:nvSpPr>
            <p:cNvPr id="6640" name="Google Shape;6640;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0"/>
          <p:cNvGrpSpPr/>
          <p:nvPr/>
        </p:nvGrpSpPr>
        <p:grpSpPr>
          <a:xfrm>
            <a:off x="2172184" y="1821587"/>
            <a:ext cx="353645" cy="353645"/>
            <a:chOff x="-34763900" y="3561225"/>
            <a:chExt cx="291450" cy="291450"/>
          </a:xfrm>
        </p:grpSpPr>
        <p:sp>
          <p:nvSpPr>
            <p:cNvPr id="6646" name="Google Shape;6646;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7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70"/>
          <p:cNvGrpSpPr/>
          <p:nvPr/>
        </p:nvGrpSpPr>
        <p:grpSpPr>
          <a:xfrm>
            <a:off x="827081" y="2730099"/>
            <a:ext cx="354586" cy="354586"/>
            <a:chOff x="-32927950" y="3227275"/>
            <a:chExt cx="292225" cy="292225"/>
          </a:xfrm>
        </p:grpSpPr>
        <p:sp>
          <p:nvSpPr>
            <p:cNvPr id="6651" name="Google Shape;6651;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0"/>
          <p:cNvGrpSpPr/>
          <p:nvPr/>
        </p:nvGrpSpPr>
        <p:grpSpPr>
          <a:xfrm>
            <a:off x="826596" y="3201213"/>
            <a:ext cx="355557" cy="353645"/>
            <a:chOff x="-32927950" y="3586425"/>
            <a:chExt cx="293025" cy="291450"/>
          </a:xfrm>
        </p:grpSpPr>
        <p:sp>
          <p:nvSpPr>
            <p:cNvPr id="6657" name="Google Shape;6657;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0"/>
          <p:cNvGrpSpPr/>
          <p:nvPr/>
        </p:nvGrpSpPr>
        <p:grpSpPr>
          <a:xfrm>
            <a:off x="827081" y="3665198"/>
            <a:ext cx="354586" cy="355557"/>
            <a:chOff x="-32927950" y="3944800"/>
            <a:chExt cx="292225" cy="293025"/>
          </a:xfrm>
        </p:grpSpPr>
        <p:sp>
          <p:nvSpPr>
            <p:cNvPr id="6663" name="Google Shape;6663;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0"/>
          <p:cNvGrpSpPr/>
          <p:nvPr/>
        </p:nvGrpSpPr>
        <p:grpSpPr>
          <a:xfrm>
            <a:off x="3055873" y="2730449"/>
            <a:ext cx="354586" cy="353888"/>
            <a:chOff x="-31094350" y="3194000"/>
            <a:chExt cx="292225" cy="291650"/>
          </a:xfrm>
        </p:grpSpPr>
        <p:sp>
          <p:nvSpPr>
            <p:cNvPr id="6673" name="Google Shape;6673;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0"/>
          <p:cNvGrpSpPr/>
          <p:nvPr/>
        </p:nvGrpSpPr>
        <p:grpSpPr>
          <a:xfrm>
            <a:off x="3056343" y="3200941"/>
            <a:ext cx="353645" cy="354191"/>
            <a:chOff x="-31093575" y="3552550"/>
            <a:chExt cx="291450" cy="291900"/>
          </a:xfrm>
        </p:grpSpPr>
        <p:sp>
          <p:nvSpPr>
            <p:cNvPr id="6682" name="Google Shape;6682;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0"/>
          <p:cNvGrpSpPr/>
          <p:nvPr/>
        </p:nvGrpSpPr>
        <p:grpSpPr>
          <a:xfrm>
            <a:off x="2182711" y="1380546"/>
            <a:ext cx="332593" cy="353645"/>
            <a:chOff x="-34755225" y="3202075"/>
            <a:chExt cx="274100" cy="291450"/>
          </a:xfrm>
        </p:grpSpPr>
        <p:sp>
          <p:nvSpPr>
            <p:cNvPr id="6687" name="Google Shape;6687;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0"/>
          <p:cNvGrpSpPr/>
          <p:nvPr/>
        </p:nvGrpSpPr>
        <p:grpSpPr>
          <a:xfrm>
            <a:off x="3056343" y="3666169"/>
            <a:ext cx="353645" cy="353615"/>
            <a:chOff x="-31093575" y="3911725"/>
            <a:chExt cx="291450" cy="291425"/>
          </a:xfrm>
        </p:grpSpPr>
        <p:sp>
          <p:nvSpPr>
            <p:cNvPr id="6695" name="Google Shape;6695;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0"/>
          <p:cNvGrpSpPr/>
          <p:nvPr/>
        </p:nvGrpSpPr>
        <p:grpSpPr>
          <a:xfrm>
            <a:off x="2165773" y="4123136"/>
            <a:ext cx="356497" cy="354586"/>
            <a:chOff x="-29946000" y="3183175"/>
            <a:chExt cx="293800" cy="292225"/>
          </a:xfrm>
        </p:grpSpPr>
        <p:sp>
          <p:nvSpPr>
            <p:cNvPr id="6698" name="Google Shape;6698;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0"/>
          <p:cNvGrpSpPr/>
          <p:nvPr/>
        </p:nvGrpSpPr>
        <p:grpSpPr>
          <a:xfrm>
            <a:off x="2610305" y="1380289"/>
            <a:ext cx="358408" cy="354161"/>
            <a:chOff x="-34408675" y="3202075"/>
            <a:chExt cx="295375" cy="291875"/>
          </a:xfrm>
        </p:grpSpPr>
        <p:sp>
          <p:nvSpPr>
            <p:cNvPr id="6705" name="Google Shape;6705;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0"/>
          <p:cNvGrpSpPr/>
          <p:nvPr/>
        </p:nvGrpSpPr>
        <p:grpSpPr>
          <a:xfrm>
            <a:off x="2612216" y="1820283"/>
            <a:ext cx="354586" cy="356254"/>
            <a:chOff x="-34405525" y="3558075"/>
            <a:chExt cx="292225" cy="293600"/>
          </a:xfrm>
        </p:grpSpPr>
        <p:sp>
          <p:nvSpPr>
            <p:cNvPr id="6710" name="Google Shape;6710;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70"/>
          <p:cNvGrpSpPr/>
          <p:nvPr/>
        </p:nvGrpSpPr>
        <p:grpSpPr>
          <a:xfrm>
            <a:off x="2611730" y="2256940"/>
            <a:ext cx="355557" cy="353615"/>
            <a:chOff x="-34406325" y="3919600"/>
            <a:chExt cx="293025" cy="291425"/>
          </a:xfrm>
        </p:grpSpPr>
        <p:sp>
          <p:nvSpPr>
            <p:cNvPr id="6714" name="Google Shape;6714;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0"/>
          <p:cNvGrpSpPr/>
          <p:nvPr/>
        </p:nvGrpSpPr>
        <p:grpSpPr>
          <a:xfrm>
            <a:off x="1275628" y="2736303"/>
            <a:ext cx="353645" cy="342179"/>
            <a:chOff x="-32568800" y="3232000"/>
            <a:chExt cx="291450" cy="282000"/>
          </a:xfrm>
        </p:grpSpPr>
        <p:sp>
          <p:nvSpPr>
            <p:cNvPr id="6722" name="Google Shape;6722;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0"/>
          <p:cNvGrpSpPr/>
          <p:nvPr/>
        </p:nvGrpSpPr>
        <p:grpSpPr>
          <a:xfrm>
            <a:off x="1275158" y="3201213"/>
            <a:ext cx="354586" cy="353645"/>
            <a:chOff x="-32569575" y="3586425"/>
            <a:chExt cx="292225" cy="291450"/>
          </a:xfrm>
        </p:grpSpPr>
        <p:sp>
          <p:nvSpPr>
            <p:cNvPr id="6725" name="Google Shape;6725;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70"/>
          <p:cNvGrpSpPr/>
          <p:nvPr/>
        </p:nvGrpSpPr>
        <p:grpSpPr>
          <a:xfrm>
            <a:off x="1266073" y="3665805"/>
            <a:ext cx="372756" cy="354343"/>
            <a:chOff x="-32576675" y="3944600"/>
            <a:chExt cx="307200" cy="292025"/>
          </a:xfrm>
        </p:grpSpPr>
        <p:sp>
          <p:nvSpPr>
            <p:cNvPr id="6728" name="Google Shape;6728;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0"/>
          <p:cNvGrpSpPr/>
          <p:nvPr/>
        </p:nvGrpSpPr>
        <p:grpSpPr>
          <a:xfrm>
            <a:off x="3511040" y="2730100"/>
            <a:ext cx="354586" cy="354586"/>
            <a:chOff x="-30735200" y="3192625"/>
            <a:chExt cx="292225" cy="292225"/>
          </a:xfrm>
        </p:grpSpPr>
        <p:sp>
          <p:nvSpPr>
            <p:cNvPr id="6731" name="Google Shape;6731;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0"/>
          <p:cNvGrpSpPr/>
          <p:nvPr/>
        </p:nvGrpSpPr>
        <p:grpSpPr>
          <a:xfrm>
            <a:off x="3511040" y="3201532"/>
            <a:ext cx="354586" cy="353008"/>
            <a:chOff x="-30735200" y="3552550"/>
            <a:chExt cx="292225" cy="290925"/>
          </a:xfrm>
        </p:grpSpPr>
        <p:sp>
          <p:nvSpPr>
            <p:cNvPr id="6739" name="Google Shape;6739;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70"/>
          <p:cNvGrpSpPr/>
          <p:nvPr/>
        </p:nvGrpSpPr>
        <p:grpSpPr>
          <a:xfrm>
            <a:off x="3511040" y="3666154"/>
            <a:ext cx="354586" cy="353645"/>
            <a:chOff x="-30735200" y="3910925"/>
            <a:chExt cx="292225" cy="291450"/>
          </a:xfrm>
        </p:grpSpPr>
        <p:sp>
          <p:nvSpPr>
            <p:cNvPr id="6742" name="Google Shape;6742;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70"/>
          <p:cNvGrpSpPr/>
          <p:nvPr/>
        </p:nvGrpSpPr>
        <p:grpSpPr>
          <a:xfrm>
            <a:off x="4864547" y="1375808"/>
            <a:ext cx="358971" cy="359224"/>
            <a:chOff x="-57956275" y="3197925"/>
            <a:chExt cx="319000" cy="319225"/>
          </a:xfrm>
        </p:grpSpPr>
        <p:sp>
          <p:nvSpPr>
            <p:cNvPr id="6746" name="Google Shape;6746;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70"/>
          <p:cNvGrpSpPr/>
          <p:nvPr/>
        </p:nvGrpSpPr>
        <p:grpSpPr>
          <a:xfrm>
            <a:off x="4886701" y="1832234"/>
            <a:ext cx="314662" cy="358971"/>
            <a:chOff x="-57940525" y="3590375"/>
            <a:chExt cx="279625" cy="319000"/>
          </a:xfrm>
        </p:grpSpPr>
        <p:sp>
          <p:nvSpPr>
            <p:cNvPr id="6754" name="Google Shape;6754;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0"/>
          <p:cNvGrpSpPr/>
          <p:nvPr/>
        </p:nvGrpSpPr>
        <p:grpSpPr>
          <a:xfrm>
            <a:off x="4857582" y="2273605"/>
            <a:ext cx="358099" cy="358999"/>
            <a:chOff x="-57959425" y="3982600"/>
            <a:chExt cx="318225" cy="319025"/>
          </a:xfrm>
        </p:grpSpPr>
        <p:sp>
          <p:nvSpPr>
            <p:cNvPr id="6760" name="Google Shape;6760;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0"/>
          <p:cNvGrpSpPr/>
          <p:nvPr/>
        </p:nvGrpSpPr>
        <p:grpSpPr>
          <a:xfrm>
            <a:off x="7057749" y="1376934"/>
            <a:ext cx="357226" cy="357226"/>
            <a:chOff x="-55987225" y="3198925"/>
            <a:chExt cx="317450" cy="317450"/>
          </a:xfrm>
        </p:grpSpPr>
        <p:sp>
          <p:nvSpPr>
            <p:cNvPr id="6765" name="Google Shape;6765;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0"/>
          <p:cNvGrpSpPr/>
          <p:nvPr/>
        </p:nvGrpSpPr>
        <p:grpSpPr>
          <a:xfrm>
            <a:off x="7057749" y="1832965"/>
            <a:ext cx="357226" cy="357367"/>
            <a:chOff x="-55987225" y="3591025"/>
            <a:chExt cx="317450" cy="317575"/>
          </a:xfrm>
        </p:grpSpPr>
        <p:sp>
          <p:nvSpPr>
            <p:cNvPr id="6770" name="Google Shape;6770;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0"/>
          <p:cNvGrpSpPr/>
          <p:nvPr/>
        </p:nvGrpSpPr>
        <p:grpSpPr>
          <a:xfrm>
            <a:off x="7071665" y="2273605"/>
            <a:ext cx="358999" cy="358999"/>
            <a:chOff x="-55988800" y="3982600"/>
            <a:chExt cx="319025" cy="319025"/>
          </a:xfrm>
        </p:grpSpPr>
        <p:sp>
          <p:nvSpPr>
            <p:cNvPr id="6776" name="Google Shape;6776;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0"/>
          <p:cNvGrpSpPr/>
          <p:nvPr/>
        </p:nvGrpSpPr>
        <p:grpSpPr>
          <a:xfrm>
            <a:off x="5730184" y="2731562"/>
            <a:ext cx="356326" cy="358971"/>
            <a:chOff x="-54026025" y="3192625"/>
            <a:chExt cx="316650" cy="319000"/>
          </a:xfrm>
        </p:grpSpPr>
        <p:sp>
          <p:nvSpPr>
            <p:cNvPr id="6782" name="Google Shape;6782;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0"/>
          <p:cNvGrpSpPr/>
          <p:nvPr/>
        </p:nvGrpSpPr>
        <p:grpSpPr>
          <a:xfrm>
            <a:off x="5750130" y="3202536"/>
            <a:ext cx="316434" cy="358099"/>
            <a:chOff x="-54007925" y="3584850"/>
            <a:chExt cx="281200" cy="318225"/>
          </a:xfrm>
        </p:grpSpPr>
        <p:sp>
          <p:nvSpPr>
            <p:cNvPr id="6791" name="Google Shape;6791;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70"/>
          <p:cNvGrpSpPr/>
          <p:nvPr/>
        </p:nvGrpSpPr>
        <p:grpSpPr>
          <a:xfrm>
            <a:off x="5750130" y="3664421"/>
            <a:ext cx="316434" cy="358914"/>
            <a:chOff x="-54007925" y="3975575"/>
            <a:chExt cx="281200" cy="318950"/>
          </a:xfrm>
        </p:grpSpPr>
        <p:sp>
          <p:nvSpPr>
            <p:cNvPr id="6798" name="Google Shape;6798;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0"/>
          <p:cNvGrpSpPr/>
          <p:nvPr/>
        </p:nvGrpSpPr>
        <p:grpSpPr>
          <a:xfrm>
            <a:off x="7984996" y="2748891"/>
            <a:ext cx="274770" cy="358492"/>
            <a:chOff x="-52005775" y="3208025"/>
            <a:chExt cx="244175" cy="318575"/>
          </a:xfrm>
        </p:grpSpPr>
        <p:sp>
          <p:nvSpPr>
            <p:cNvPr id="6803" name="Google Shape;6803;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0"/>
          <p:cNvGrpSpPr/>
          <p:nvPr/>
        </p:nvGrpSpPr>
        <p:grpSpPr>
          <a:xfrm>
            <a:off x="5291462" y="1376934"/>
            <a:ext cx="358099" cy="358099"/>
            <a:chOff x="-57568775" y="3198925"/>
            <a:chExt cx="318225" cy="318225"/>
          </a:xfrm>
        </p:grpSpPr>
        <p:sp>
          <p:nvSpPr>
            <p:cNvPr id="6815" name="Google Shape;6815;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0"/>
          <p:cNvGrpSpPr/>
          <p:nvPr/>
        </p:nvGrpSpPr>
        <p:grpSpPr>
          <a:xfrm>
            <a:off x="5313181" y="1832234"/>
            <a:ext cx="314662" cy="358099"/>
            <a:chOff x="-57549075" y="3590375"/>
            <a:chExt cx="279625" cy="318225"/>
          </a:xfrm>
        </p:grpSpPr>
        <p:sp>
          <p:nvSpPr>
            <p:cNvPr id="6822" name="Google Shape;6822;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0"/>
          <p:cNvGrpSpPr/>
          <p:nvPr/>
        </p:nvGrpSpPr>
        <p:grpSpPr>
          <a:xfrm>
            <a:off x="5305378" y="2273605"/>
            <a:ext cx="359871" cy="359871"/>
            <a:chOff x="-57570350" y="3982600"/>
            <a:chExt cx="319800" cy="319800"/>
          </a:xfrm>
        </p:grpSpPr>
        <p:sp>
          <p:nvSpPr>
            <p:cNvPr id="6827" name="Google Shape;6827;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0"/>
          <p:cNvGrpSpPr/>
          <p:nvPr/>
        </p:nvGrpSpPr>
        <p:grpSpPr>
          <a:xfrm>
            <a:off x="7520416" y="1376033"/>
            <a:ext cx="314662" cy="358999"/>
            <a:chOff x="-55576850" y="3198125"/>
            <a:chExt cx="279625" cy="319025"/>
          </a:xfrm>
        </p:grpSpPr>
        <p:sp>
          <p:nvSpPr>
            <p:cNvPr id="6832" name="Google Shape;6832;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0"/>
          <p:cNvGrpSpPr/>
          <p:nvPr/>
        </p:nvGrpSpPr>
        <p:grpSpPr>
          <a:xfrm>
            <a:off x="7497812" y="1832009"/>
            <a:ext cx="359871" cy="358324"/>
            <a:chOff x="-55596550" y="3590175"/>
            <a:chExt cx="319800" cy="318425"/>
          </a:xfrm>
        </p:grpSpPr>
        <p:sp>
          <p:nvSpPr>
            <p:cNvPr id="6837" name="Google Shape;6837;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0"/>
          <p:cNvGrpSpPr/>
          <p:nvPr/>
        </p:nvGrpSpPr>
        <p:grpSpPr>
          <a:xfrm>
            <a:off x="7513049" y="2273351"/>
            <a:ext cx="358999" cy="359252"/>
            <a:chOff x="-55595775" y="3982375"/>
            <a:chExt cx="319025" cy="319250"/>
          </a:xfrm>
        </p:grpSpPr>
        <p:sp>
          <p:nvSpPr>
            <p:cNvPr id="6842" name="Google Shape;6842;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0"/>
          <p:cNvGrpSpPr/>
          <p:nvPr/>
        </p:nvGrpSpPr>
        <p:grpSpPr>
          <a:xfrm>
            <a:off x="6170232" y="2731562"/>
            <a:ext cx="358999" cy="358099"/>
            <a:chOff x="-53635375" y="3192625"/>
            <a:chExt cx="319025" cy="318225"/>
          </a:xfrm>
        </p:grpSpPr>
        <p:sp>
          <p:nvSpPr>
            <p:cNvPr id="6849" name="Google Shape;6849;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0"/>
          <p:cNvGrpSpPr/>
          <p:nvPr/>
        </p:nvGrpSpPr>
        <p:grpSpPr>
          <a:xfrm>
            <a:off x="6192401" y="3202536"/>
            <a:ext cx="314662" cy="358999"/>
            <a:chOff x="-53615675" y="3584850"/>
            <a:chExt cx="279625" cy="319025"/>
          </a:xfrm>
        </p:grpSpPr>
        <p:sp>
          <p:nvSpPr>
            <p:cNvPr id="6853" name="Google Shape;6853;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0"/>
          <p:cNvGrpSpPr/>
          <p:nvPr/>
        </p:nvGrpSpPr>
        <p:grpSpPr>
          <a:xfrm>
            <a:off x="6170246" y="3665461"/>
            <a:ext cx="358971" cy="357874"/>
            <a:chOff x="-53634575" y="3976500"/>
            <a:chExt cx="319000" cy="318025"/>
          </a:xfrm>
        </p:grpSpPr>
        <p:sp>
          <p:nvSpPr>
            <p:cNvPr id="6857" name="Google Shape;6857;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0"/>
          <p:cNvGrpSpPr/>
          <p:nvPr/>
        </p:nvGrpSpPr>
        <p:grpSpPr>
          <a:xfrm>
            <a:off x="7965050" y="3208415"/>
            <a:ext cx="314662" cy="358436"/>
            <a:chOff x="-52023900" y="3590075"/>
            <a:chExt cx="279625" cy="318525"/>
          </a:xfrm>
        </p:grpSpPr>
        <p:sp>
          <p:nvSpPr>
            <p:cNvPr id="6866" name="Google Shape;6866;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0"/>
          <p:cNvGrpSpPr/>
          <p:nvPr/>
        </p:nvGrpSpPr>
        <p:grpSpPr>
          <a:xfrm>
            <a:off x="5728292" y="1376934"/>
            <a:ext cx="358971" cy="358971"/>
            <a:chOff x="-57173375" y="3198925"/>
            <a:chExt cx="319000" cy="319000"/>
          </a:xfrm>
        </p:grpSpPr>
        <p:sp>
          <p:nvSpPr>
            <p:cNvPr id="6874" name="Google Shape;6874;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0"/>
          <p:cNvGrpSpPr/>
          <p:nvPr/>
        </p:nvGrpSpPr>
        <p:grpSpPr>
          <a:xfrm>
            <a:off x="5729178" y="1854374"/>
            <a:ext cx="357198" cy="314690"/>
            <a:chOff x="-57176525" y="3610050"/>
            <a:chExt cx="317425" cy="279650"/>
          </a:xfrm>
        </p:grpSpPr>
        <p:sp>
          <p:nvSpPr>
            <p:cNvPr id="6879" name="Google Shape;6879;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0"/>
          <p:cNvGrpSpPr/>
          <p:nvPr/>
        </p:nvGrpSpPr>
        <p:grpSpPr>
          <a:xfrm>
            <a:off x="7939633" y="1376934"/>
            <a:ext cx="358099" cy="356326"/>
            <a:chOff x="-55202750" y="3198925"/>
            <a:chExt cx="318225" cy="316650"/>
          </a:xfrm>
        </p:grpSpPr>
        <p:sp>
          <p:nvSpPr>
            <p:cNvPr id="6885" name="Google Shape;6885;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0"/>
          <p:cNvGrpSpPr/>
          <p:nvPr/>
        </p:nvGrpSpPr>
        <p:grpSpPr>
          <a:xfrm>
            <a:off x="7950267" y="1832234"/>
            <a:ext cx="336830" cy="358099"/>
            <a:chOff x="-55194875" y="3590375"/>
            <a:chExt cx="299325" cy="318225"/>
          </a:xfrm>
        </p:grpSpPr>
        <p:sp>
          <p:nvSpPr>
            <p:cNvPr id="6888" name="Google Shape;6888;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0"/>
          <p:cNvGrpSpPr/>
          <p:nvPr/>
        </p:nvGrpSpPr>
        <p:grpSpPr>
          <a:xfrm>
            <a:off x="7954884" y="2274505"/>
            <a:ext cx="357198" cy="357198"/>
            <a:chOff x="-55203525" y="3983400"/>
            <a:chExt cx="317425" cy="317425"/>
          </a:xfrm>
        </p:grpSpPr>
        <p:sp>
          <p:nvSpPr>
            <p:cNvPr id="6894" name="Google Shape;6894;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0"/>
          <p:cNvGrpSpPr/>
          <p:nvPr/>
        </p:nvGrpSpPr>
        <p:grpSpPr>
          <a:xfrm>
            <a:off x="6621365" y="2731562"/>
            <a:ext cx="335930" cy="358971"/>
            <a:chOff x="-53232900" y="3192625"/>
            <a:chExt cx="298525" cy="319000"/>
          </a:xfrm>
        </p:grpSpPr>
        <p:sp>
          <p:nvSpPr>
            <p:cNvPr id="6898" name="Google Shape;6898;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0"/>
          <p:cNvGrpSpPr/>
          <p:nvPr/>
        </p:nvGrpSpPr>
        <p:grpSpPr>
          <a:xfrm>
            <a:off x="6610731" y="3202536"/>
            <a:ext cx="357198" cy="356326"/>
            <a:chOff x="-53242350" y="3584850"/>
            <a:chExt cx="317425" cy="316650"/>
          </a:xfrm>
        </p:grpSpPr>
        <p:sp>
          <p:nvSpPr>
            <p:cNvPr id="6907" name="Google Shape;6907;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0"/>
          <p:cNvGrpSpPr/>
          <p:nvPr/>
        </p:nvGrpSpPr>
        <p:grpSpPr>
          <a:xfrm>
            <a:off x="6631999" y="3665236"/>
            <a:ext cx="314662" cy="358999"/>
            <a:chOff x="-53224225" y="3976300"/>
            <a:chExt cx="279625" cy="319025"/>
          </a:xfrm>
        </p:grpSpPr>
        <p:sp>
          <p:nvSpPr>
            <p:cNvPr id="6913" name="Google Shape;6913;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0"/>
          <p:cNvGrpSpPr/>
          <p:nvPr/>
        </p:nvGrpSpPr>
        <p:grpSpPr>
          <a:xfrm>
            <a:off x="7942896" y="3672917"/>
            <a:ext cx="358971" cy="358408"/>
            <a:chOff x="-52043575" y="3983125"/>
            <a:chExt cx="319000" cy="318500"/>
          </a:xfrm>
        </p:grpSpPr>
        <p:sp>
          <p:nvSpPr>
            <p:cNvPr id="6921" name="Google Shape;6921;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0"/>
          <p:cNvGrpSpPr/>
          <p:nvPr/>
        </p:nvGrpSpPr>
        <p:grpSpPr>
          <a:xfrm>
            <a:off x="6196836" y="1376934"/>
            <a:ext cx="314662" cy="358971"/>
            <a:chOff x="-56766175" y="3198925"/>
            <a:chExt cx="279625" cy="319000"/>
          </a:xfrm>
        </p:grpSpPr>
        <p:sp>
          <p:nvSpPr>
            <p:cNvPr id="6931" name="Google Shape;6931;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0"/>
          <p:cNvGrpSpPr/>
          <p:nvPr/>
        </p:nvGrpSpPr>
        <p:grpSpPr>
          <a:xfrm>
            <a:off x="6195950" y="1832234"/>
            <a:ext cx="316434" cy="358099"/>
            <a:chOff x="-56766175" y="3590375"/>
            <a:chExt cx="281200" cy="318225"/>
          </a:xfrm>
        </p:grpSpPr>
        <p:sp>
          <p:nvSpPr>
            <p:cNvPr id="6939" name="Google Shape;6939;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0"/>
          <p:cNvGrpSpPr/>
          <p:nvPr/>
        </p:nvGrpSpPr>
        <p:grpSpPr>
          <a:xfrm>
            <a:off x="6232906" y="2273605"/>
            <a:ext cx="272126" cy="358099"/>
            <a:chOff x="-56747275" y="3982600"/>
            <a:chExt cx="241825" cy="318225"/>
          </a:xfrm>
        </p:grpSpPr>
        <p:sp>
          <p:nvSpPr>
            <p:cNvPr id="6944" name="Google Shape;6944;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0"/>
          <p:cNvGrpSpPr/>
          <p:nvPr/>
        </p:nvGrpSpPr>
        <p:grpSpPr>
          <a:xfrm>
            <a:off x="4840657" y="3215842"/>
            <a:ext cx="358999" cy="342991"/>
            <a:chOff x="-54812875" y="3596675"/>
            <a:chExt cx="319025" cy="304800"/>
          </a:xfrm>
        </p:grpSpPr>
        <p:sp>
          <p:nvSpPr>
            <p:cNvPr id="6952" name="Google Shape;6952;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7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70"/>
          <p:cNvGrpSpPr/>
          <p:nvPr/>
        </p:nvGrpSpPr>
        <p:grpSpPr>
          <a:xfrm>
            <a:off x="4862826" y="3672326"/>
            <a:ext cx="314662" cy="358099"/>
            <a:chOff x="-54793175" y="3982600"/>
            <a:chExt cx="279625" cy="318225"/>
          </a:xfrm>
        </p:grpSpPr>
        <p:sp>
          <p:nvSpPr>
            <p:cNvPr id="6962" name="Google Shape;6962;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0"/>
          <p:cNvGrpSpPr/>
          <p:nvPr/>
        </p:nvGrpSpPr>
        <p:grpSpPr>
          <a:xfrm>
            <a:off x="7074284" y="2731562"/>
            <a:ext cx="314662" cy="358099"/>
            <a:chOff x="-52832000" y="3192625"/>
            <a:chExt cx="279625" cy="318225"/>
          </a:xfrm>
        </p:grpSpPr>
        <p:sp>
          <p:nvSpPr>
            <p:cNvPr id="6970" name="Google Shape;6970;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0"/>
          <p:cNvGrpSpPr/>
          <p:nvPr/>
        </p:nvGrpSpPr>
        <p:grpSpPr>
          <a:xfrm>
            <a:off x="5760817" y="2272929"/>
            <a:ext cx="323524" cy="358774"/>
            <a:chOff x="-57162350" y="3982000"/>
            <a:chExt cx="287500" cy="318825"/>
          </a:xfrm>
        </p:grpSpPr>
        <p:sp>
          <p:nvSpPr>
            <p:cNvPr id="6979" name="Google Shape;6979;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0"/>
          <p:cNvGrpSpPr/>
          <p:nvPr/>
        </p:nvGrpSpPr>
        <p:grpSpPr>
          <a:xfrm>
            <a:off x="7052130" y="3203436"/>
            <a:ext cx="358971" cy="357198"/>
            <a:chOff x="-52851675" y="3585650"/>
            <a:chExt cx="319000" cy="317425"/>
          </a:xfrm>
        </p:grpSpPr>
        <p:sp>
          <p:nvSpPr>
            <p:cNvPr id="6988" name="Google Shape;6988;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0"/>
          <p:cNvGrpSpPr/>
          <p:nvPr/>
        </p:nvGrpSpPr>
        <p:grpSpPr>
          <a:xfrm>
            <a:off x="7074284" y="3665236"/>
            <a:ext cx="314662" cy="358999"/>
            <a:chOff x="-52832000" y="3976300"/>
            <a:chExt cx="279625" cy="319025"/>
          </a:xfrm>
        </p:grpSpPr>
        <p:sp>
          <p:nvSpPr>
            <p:cNvPr id="6995" name="Google Shape;6995;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0"/>
          <p:cNvGrpSpPr/>
          <p:nvPr/>
        </p:nvGrpSpPr>
        <p:grpSpPr>
          <a:xfrm>
            <a:off x="6191490" y="4119884"/>
            <a:ext cx="316434" cy="358099"/>
            <a:chOff x="-51633225" y="3198925"/>
            <a:chExt cx="281200" cy="318225"/>
          </a:xfrm>
        </p:grpSpPr>
        <p:sp>
          <p:nvSpPr>
            <p:cNvPr id="7001" name="Google Shape;7001;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0"/>
          <p:cNvGrpSpPr/>
          <p:nvPr/>
        </p:nvGrpSpPr>
        <p:grpSpPr>
          <a:xfrm>
            <a:off x="6610314" y="1377806"/>
            <a:ext cx="365188" cy="357226"/>
            <a:chOff x="-56396775" y="3199700"/>
            <a:chExt cx="324525" cy="317450"/>
          </a:xfrm>
        </p:grpSpPr>
        <p:sp>
          <p:nvSpPr>
            <p:cNvPr id="7009" name="Google Shape;7009;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0"/>
          <p:cNvGrpSpPr/>
          <p:nvPr/>
        </p:nvGrpSpPr>
        <p:grpSpPr>
          <a:xfrm>
            <a:off x="6613408" y="1843740"/>
            <a:ext cx="358999" cy="335958"/>
            <a:chOff x="-56394425" y="3600600"/>
            <a:chExt cx="319025" cy="298550"/>
          </a:xfrm>
        </p:grpSpPr>
        <p:sp>
          <p:nvSpPr>
            <p:cNvPr id="7016" name="Google Shape;7016;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0"/>
          <p:cNvGrpSpPr/>
          <p:nvPr/>
        </p:nvGrpSpPr>
        <p:grpSpPr>
          <a:xfrm>
            <a:off x="6644175" y="2274505"/>
            <a:ext cx="327068" cy="357198"/>
            <a:chOff x="-56379450" y="3983400"/>
            <a:chExt cx="290650" cy="317425"/>
          </a:xfrm>
        </p:grpSpPr>
        <p:sp>
          <p:nvSpPr>
            <p:cNvPr id="7020" name="Google Shape;7020;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0"/>
          <p:cNvGrpSpPr/>
          <p:nvPr/>
        </p:nvGrpSpPr>
        <p:grpSpPr>
          <a:xfrm>
            <a:off x="5307879" y="2738651"/>
            <a:ext cx="316434" cy="358971"/>
            <a:chOff x="-54401725" y="3198925"/>
            <a:chExt cx="281200" cy="319000"/>
          </a:xfrm>
        </p:grpSpPr>
        <p:sp>
          <p:nvSpPr>
            <p:cNvPr id="7029" name="Google Shape;7029;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70"/>
          <p:cNvGrpSpPr/>
          <p:nvPr/>
        </p:nvGrpSpPr>
        <p:grpSpPr>
          <a:xfrm>
            <a:off x="5308766" y="3208753"/>
            <a:ext cx="314662" cy="358099"/>
            <a:chOff x="-54401725" y="3590375"/>
            <a:chExt cx="279625" cy="318225"/>
          </a:xfrm>
        </p:grpSpPr>
        <p:sp>
          <p:nvSpPr>
            <p:cNvPr id="7041" name="Google Shape;7041;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0"/>
          <p:cNvGrpSpPr/>
          <p:nvPr/>
        </p:nvGrpSpPr>
        <p:grpSpPr>
          <a:xfrm>
            <a:off x="5306557" y="3672326"/>
            <a:ext cx="319079" cy="358099"/>
            <a:chOff x="-54403300" y="3982600"/>
            <a:chExt cx="283550" cy="318225"/>
          </a:xfrm>
        </p:grpSpPr>
        <p:sp>
          <p:nvSpPr>
            <p:cNvPr id="7048" name="Google Shape;7048;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0"/>
          <p:cNvGrpSpPr/>
          <p:nvPr/>
        </p:nvGrpSpPr>
        <p:grpSpPr>
          <a:xfrm>
            <a:off x="7493951" y="2733559"/>
            <a:ext cx="356298" cy="356973"/>
            <a:chOff x="-52458650" y="3194400"/>
            <a:chExt cx="316625" cy="317225"/>
          </a:xfrm>
        </p:grpSpPr>
        <p:sp>
          <p:nvSpPr>
            <p:cNvPr id="7054" name="Google Shape;7054;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0"/>
          <p:cNvGrpSpPr/>
          <p:nvPr/>
        </p:nvGrpSpPr>
        <p:grpSpPr>
          <a:xfrm>
            <a:off x="4862826" y="2738651"/>
            <a:ext cx="314662" cy="358971"/>
            <a:chOff x="-54793175" y="3198925"/>
            <a:chExt cx="279625" cy="319000"/>
          </a:xfrm>
        </p:grpSpPr>
        <p:sp>
          <p:nvSpPr>
            <p:cNvPr id="7063" name="Google Shape;7063;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0"/>
          <p:cNvGrpSpPr/>
          <p:nvPr/>
        </p:nvGrpSpPr>
        <p:grpSpPr>
          <a:xfrm>
            <a:off x="7503249" y="3202536"/>
            <a:ext cx="337703" cy="357845"/>
            <a:chOff x="-52450000" y="3584850"/>
            <a:chExt cx="300100" cy="318000"/>
          </a:xfrm>
        </p:grpSpPr>
        <p:sp>
          <p:nvSpPr>
            <p:cNvPr id="7071" name="Google Shape;7071;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0"/>
          <p:cNvGrpSpPr/>
          <p:nvPr/>
        </p:nvGrpSpPr>
        <p:grpSpPr>
          <a:xfrm>
            <a:off x="7514769" y="3667009"/>
            <a:ext cx="314662" cy="357226"/>
            <a:chOff x="-52440550" y="3977875"/>
            <a:chExt cx="279625" cy="317450"/>
          </a:xfrm>
        </p:grpSpPr>
        <p:sp>
          <p:nvSpPr>
            <p:cNvPr id="7079" name="Google Shape;7079;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0"/>
          <p:cNvGrpSpPr/>
          <p:nvPr/>
        </p:nvGrpSpPr>
        <p:grpSpPr>
          <a:xfrm>
            <a:off x="6626703" y="4123215"/>
            <a:ext cx="314662" cy="358999"/>
            <a:chOff x="-51623775" y="3584850"/>
            <a:chExt cx="279625" cy="319025"/>
          </a:xfrm>
        </p:grpSpPr>
        <p:sp>
          <p:nvSpPr>
            <p:cNvPr id="7088" name="Google Shape;7088;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7" name="Google Shape;7097;p7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98" name="Google Shape;7098;p7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02" name="Shape 7102"/>
        <p:cNvGrpSpPr/>
        <p:nvPr/>
      </p:nvGrpSpPr>
      <p:grpSpPr>
        <a:xfrm>
          <a:off x="0" y="0"/>
          <a:ext cx="0" cy="0"/>
          <a:chOff x="0" y="0"/>
          <a:chExt cx="0" cy="0"/>
        </a:xfrm>
      </p:grpSpPr>
      <p:grpSp>
        <p:nvGrpSpPr>
          <p:cNvPr id="7103" name="Google Shape;7103;p71"/>
          <p:cNvGrpSpPr/>
          <p:nvPr/>
        </p:nvGrpSpPr>
        <p:grpSpPr>
          <a:xfrm>
            <a:off x="866775" y="1386849"/>
            <a:ext cx="276003" cy="357300"/>
            <a:chOff x="-50469125" y="3183175"/>
            <a:chExt cx="233150" cy="301825"/>
          </a:xfrm>
        </p:grpSpPr>
        <p:sp>
          <p:nvSpPr>
            <p:cNvPr id="7104" name="Google Shape;7104;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71"/>
          <p:cNvGrpSpPr/>
          <p:nvPr/>
        </p:nvGrpSpPr>
        <p:grpSpPr>
          <a:xfrm>
            <a:off x="826674" y="1822251"/>
            <a:ext cx="356205" cy="355288"/>
            <a:chOff x="-50504575" y="3550975"/>
            <a:chExt cx="300900" cy="300125"/>
          </a:xfrm>
        </p:grpSpPr>
        <p:sp>
          <p:nvSpPr>
            <p:cNvPr id="7108" name="Google Shape;7108;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71"/>
          <p:cNvGrpSpPr/>
          <p:nvPr/>
        </p:nvGrpSpPr>
        <p:grpSpPr>
          <a:xfrm>
            <a:off x="826674" y="2260493"/>
            <a:ext cx="356205" cy="354341"/>
            <a:chOff x="-50503000" y="3921175"/>
            <a:chExt cx="300900" cy="299325"/>
          </a:xfrm>
        </p:grpSpPr>
        <p:sp>
          <p:nvSpPr>
            <p:cNvPr id="7113" name="Google Shape;7113;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1"/>
          <p:cNvGrpSpPr/>
          <p:nvPr/>
        </p:nvGrpSpPr>
        <p:grpSpPr>
          <a:xfrm>
            <a:off x="3030727" y="1406411"/>
            <a:ext cx="355258" cy="356205"/>
            <a:chOff x="-48630025" y="3199700"/>
            <a:chExt cx="300100" cy="300900"/>
          </a:xfrm>
        </p:grpSpPr>
        <p:sp>
          <p:nvSpPr>
            <p:cNvPr id="7119" name="Google Shape;7119;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1"/>
          <p:cNvGrpSpPr/>
          <p:nvPr/>
        </p:nvGrpSpPr>
        <p:grpSpPr>
          <a:xfrm>
            <a:off x="3030727" y="1843707"/>
            <a:ext cx="355258" cy="355258"/>
            <a:chOff x="-48630025" y="3569100"/>
            <a:chExt cx="300100" cy="300100"/>
          </a:xfrm>
        </p:grpSpPr>
        <p:sp>
          <p:nvSpPr>
            <p:cNvPr id="7123" name="Google Shape;7123;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1"/>
          <p:cNvGrpSpPr/>
          <p:nvPr/>
        </p:nvGrpSpPr>
        <p:grpSpPr>
          <a:xfrm>
            <a:off x="3031201" y="2281003"/>
            <a:ext cx="354311" cy="353394"/>
            <a:chOff x="-48629225" y="3938500"/>
            <a:chExt cx="299300" cy="298525"/>
          </a:xfrm>
        </p:grpSpPr>
        <p:sp>
          <p:nvSpPr>
            <p:cNvPr id="7134" name="Google Shape;7134;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1"/>
          <p:cNvGrpSpPr/>
          <p:nvPr/>
        </p:nvGrpSpPr>
        <p:grpSpPr>
          <a:xfrm>
            <a:off x="1766604" y="2752344"/>
            <a:ext cx="311458" cy="354341"/>
            <a:chOff x="-46762575" y="3200500"/>
            <a:chExt cx="263100" cy="299325"/>
          </a:xfrm>
        </p:grpSpPr>
        <p:sp>
          <p:nvSpPr>
            <p:cNvPr id="7139" name="Google Shape;7139;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1"/>
          <p:cNvGrpSpPr/>
          <p:nvPr/>
        </p:nvGrpSpPr>
        <p:grpSpPr>
          <a:xfrm>
            <a:off x="1744689" y="3211066"/>
            <a:ext cx="355288" cy="312375"/>
            <a:chOff x="-46779900" y="3588000"/>
            <a:chExt cx="300125" cy="263875"/>
          </a:xfrm>
        </p:grpSpPr>
        <p:sp>
          <p:nvSpPr>
            <p:cNvPr id="7145" name="Google Shape;7145;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1"/>
          <p:cNvGrpSpPr/>
          <p:nvPr/>
        </p:nvGrpSpPr>
        <p:grpSpPr>
          <a:xfrm>
            <a:off x="1745162" y="3625988"/>
            <a:ext cx="354341" cy="353394"/>
            <a:chOff x="-46779100" y="3938500"/>
            <a:chExt cx="299325" cy="298525"/>
          </a:xfrm>
        </p:grpSpPr>
        <p:sp>
          <p:nvSpPr>
            <p:cNvPr id="7150" name="Google Shape;7150;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1"/>
          <p:cNvGrpSpPr/>
          <p:nvPr/>
        </p:nvGrpSpPr>
        <p:grpSpPr>
          <a:xfrm>
            <a:off x="3952900" y="2758855"/>
            <a:ext cx="355258" cy="355288"/>
            <a:chOff x="-44924250" y="3206000"/>
            <a:chExt cx="300100" cy="300125"/>
          </a:xfrm>
        </p:grpSpPr>
        <p:sp>
          <p:nvSpPr>
            <p:cNvPr id="7153" name="Google Shape;7153;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1"/>
          <p:cNvGrpSpPr/>
          <p:nvPr/>
        </p:nvGrpSpPr>
        <p:grpSpPr>
          <a:xfrm>
            <a:off x="1267386" y="1386849"/>
            <a:ext cx="355258" cy="355258"/>
            <a:chOff x="-50134375" y="3183175"/>
            <a:chExt cx="300100" cy="300100"/>
          </a:xfrm>
        </p:grpSpPr>
        <p:sp>
          <p:nvSpPr>
            <p:cNvPr id="7159" name="Google Shape;7159;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1"/>
          <p:cNvGrpSpPr/>
          <p:nvPr/>
        </p:nvGrpSpPr>
        <p:grpSpPr>
          <a:xfrm>
            <a:off x="1267386" y="1822251"/>
            <a:ext cx="355258" cy="355288"/>
            <a:chOff x="-50134375" y="3550975"/>
            <a:chExt cx="300100" cy="300125"/>
          </a:xfrm>
        </p:grpSpPr>
        <p:sp>
          <p:nvSpPr>
            <p:cNvPr id="7170" name="Google Shape;7170;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1"/>
          <p:cNvGrpSpPr/>
          <p:nvPr/>
        </p:nvGrpSpPr>
        <p:grpSpPr>
          <a:xfrm>
            <a:off x="1267386" y="2259783"/>
            <a:ext cx="355258" cy="355051"/>
            <a:chOff x="-50134375" y="3920575"/>
            <a:chExt cx="300100" cy="299925"/>
          </a:xfrm>
        </p:grpSpPr>
        <p:sp>
          <p:nvSpPr>
            <p:cNvPr id="7173" name="Google Shape;7173;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1"/>
          <p:cNvGrpSpPr/>
          <p:nvPr/>
        </p:nvGrpSpPr>
        <p:grpSpPr>
          <a:xfrm>
            <a:off x="3478110" y="1407358"/>
            <a:ext cx="357123" cy="355258"/>
            <a:chOff x="-48262200" y="3200500"/>
            <a:chExt cx="301675" cy="300100"/>
          </a:xfrm>
        </p:grpSpPr>
        <p:sp>
          <p:nvSpPr>
            <p:cNvPr id="7177" name="Google Shape;7177;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1"/>
          <p:cNvGrpSpPr/>
          <p:nvPr/>
        </p:nvGrpSpPr>
        <p:grpSpPr>
          <a:xfrm>
            <a:off x="3507483" y="1844447"/>
            <a:ext cx="298377" cy="354519"/>
            <a:chOff x="-48233050" y="3569725"/>
            <a:chExt cx="252050" cy="299475"/>
          </a:xfrm>
        </p:grpSpPr>
        <p:sp>
          <p:nvSpPr>
            <p:cNvPr id="7187" name="Google Shape;7187;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1"/>
          <p:cNvGrpSpPr/>
          <p:nvPr/>
        </p:nvGrpSpPr>
        <p:grpSpPr>
          <a:xfrm>
            <a:off x="3531248" y="2278191"/>
            <a:ext cx="250847" cy="358070"/>
            <a:chOff x="-48216525" y="3936125"/>
            <a:chExt cx="211900" cy="302475"/>
          </a:xfrm>
        </p:grpSpPr>
        <p:sp>
          <p:nvSpPr>
            <p:cNvPr id="7191" name="Google Shape;7191;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1"/>
          <p:cNvGrpSpPr/>
          <p:nvPr/>
        </p:nvGrpSpPr>
        <p:grpSpPr>
          <a:xfrm>
            <a:off x="2186966" y="2753261"/>
            <a:ext cx="355258" cy="355288"/>
            <a:chOff x="-46410500" y="3201275"/>
            <a:chExt cx="300100" cy="300125"/>
          </a:xfrm>
        </p:grpSpPr>
        <p:sp>
          <p:nvSpPr>
            <p:cNvPr id="7196" name="Google Shape;7196;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1"/>
          <p:cNvGrpSpPr/>
          <p:nvPr/>
        </p:nvGrpSpPr>
        <p:grpSpPr>
          <a:xfrm>
            <a:off x="2186966" y="3188692"/>
            <a:ext cx="355258" cy="356205"/>
            <a:chOff x="-46409700" y="3569100"/>
            <a:chExt cx="300100" cy="300900"/>
          </a:xfrm>
        </p:grpSpPr>
        <p:sp>
          <p:nvSpPr>
            <p:cNvPr id="7202" name="Google Shape;7202;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1"/>
          <p:cNvGrpSpPr/>
          <p:nvPr/>
        </p:nvGrpSpPr>
        <p:grpSpPr>
          <a:xfrm>
            <a:off x="2174847" y="3624124"/>
            <a:ext cx="379497" cy="358070"/>
            <a:chOff x="-46422300" y="3936925"/>
            <a:chExt cx="320575" cy="302475"/>
          </a:xfrm>
        </p:grpSpPr>
        <p:sp>
          <p:nvSpPr>
            <p:cNvPr id="7208" name="Google Shape;7208;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71"/>
          <p:cNvGrpSpPr/>
          <p:nvPr/>
        </p:nvGrpSpPr>
        <p:grpSpPr>
          <a:xfrm>
            <a:off x="3952426" y="3178452"/>
            <a:ext cx="356205" cy="355258"/>
            <a:chOff x="-44914800" y="3560450"/>
            <a:chExt cx="300900" cy="300100"/>
          </a:xfrm>
        </p:grpSpPr>
        <p:sp>
          <p:nvSpPr>
            <p:cNvPr id="7211" name="Google Shape;7211;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1"/>
          <p:cNvGrpSpPr/>
          <p:nvPr/>
        </p:nvGrpSpPr>
        <p:grpSpPr>
          <a:xfrm>
            <a:off x="1707478" y="1387086"/>
            <a:ext cx="354311" cy="354104"/>
            <a:chOff x="-49764975" y="3183375"/>
            <a:chExt cx="299300" cy="299125"/>
          </a:xfrm>
        </p:grpSpPr>
        <p:sp>
          <p:nvSpPr>
            <p:cNvPr id="7217" name="Google Shape;7217;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1"/>
          <p:cNvGrpSpPr/>
          <p:nvPr/>
        </p:nvGrpSpPr>
        <p:grpSpPr>
          <a:xfrm>
            <a:off x="1707478" y="1822547"/>
            <a:ext cx="354311" cy="355909"/>
            <a:chOff x="-49764975" y="3551225"/>
            <a:chExt cx="299300" cy="300650"/>
          </a:xfrm>
        </p:grpSpPr>
        <p:sp>
          <p:nvSpPr>
            <p:cNvPr id="7227" name="Google Shape;7227;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1"/>
          <p:cNvGrpSpPr/>
          <p:nvPr/>
        </p:nvGrpSpPr>
        <p:grpSpPr>
          <a:xfrm>
            <a:off x="1705140" y="2259310"/>
            <a:ext cx="358987" cy="355525"/>
            <a:chOff x="-49766550" y="3920175"/>
            <a:chExt cx="303250" cy="300325"/>
          </a:xfrm>
        </p:grpSpPr>
        <p:sp>
          <p:nvSpPr>
            <p:cNvPr id="7239" name="Google Shape;7239;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1"/>
          <p:cNvGrpSpPr/>
          <p:nvPr/>
        </p:nvGrpSpPr>
        <p:grpSpPr>
          <a:xfrm>
            <a:off x="3920671" y="1407358"/>
            <a:ext cx="357123" cy="354341"/>
            <a:chOff x="-47892800" y="3200500"/>
            <a:chExt cx="301675" cy="299325"/>
          </a:xfrm>
        </p:grpSpPr>
        <p:sp>
          <p:nvSpPr>
            <p:cNvPr id="7244" name="Google Shape;7244;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1"/>
          <p:cNvGrpSpPr/>
          <p:nvPr/>
        </p:nvGrpSpPr>
        <p:grpSpPr>
          <a:xfrm>
            <a:off x="3984537" y="1843707"/>
            <a:ext cx="229391" cy="355258"/>
            <a:chOff x="-47839250" y="3569100"/>
            <a:chExt cx="193775" cy="300100"/>
          </a:xfrm>
        </p:grpSpPr>
        <p:sp>
          <p:nvSpPr>
            <p:cNvPr id="7251" name="Google Shape;7251;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1"/>
          <p:cNvGrpSpPr/>
          <p:nvPr/>
        </p:nvGrpSpPr>
        <p:grpSpPr>
          <a:xfrm>
            <a:off x="3921603" y="2280056"/>
            <a:ext cx="355258" cy="356205"/>
            <a:chOff x="-47892800" y="3937700"/>
            <a:chExt cx="300100" cy="300900"/>
          </a:xfrm>
        </p:grpSpPr>
        <p:sp>
          <p:nvSpPr>
            <p:cNvPr id="7258" name="Google Shape;7258;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1"/>
          <p:cNvGrpSpPr/>
          <p:nvPr/>
        </p:nvGrpSpPr>
        <p:grpSpPr>
          <a:xfrm>
            <a:off x="2626898" y="2773770"/>
            <a:ext cx="355258" cy="311458"/>
            <a:chOff x="-46042675" y="3218600"/>
            <a:chExt cx="300100" cy="263100"/>
          </a:xfrm>
        </p:grpSpPr>
        <p:sp>
          <p:nvSpPr>
            <p:cNvPr id="7267" name="Google Shape;7267;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1"/>
          <p:cNvGrpSpPr/>
          <p:nvPr/>
        </p:nvGrpSpPr>
        <p:grpSpPr>
          <a:xfrm>
            <a:off x="2626898" y="3188219"/>
            <a:ext cx="355258" cy="323118"/>
            <a:chOff x="-46042675" y="3568700"/>
            <a:chExt cx="300100" cy="272950"/>
          </a:xfrm>
        </p:grpSpPr>
        <p:sp>
          <p:nvSpPr>
            <p:cNvPr id="7274" name="Google Shape;7274;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1"/>
          <p:cNvGrpSpPr/>
          <p:nvPr/>
        </p:nvGrpSpPr>
        <p:grpSpPr>
          <a:xfrm>
            <a:off x="2668849" y="3625189"/>
            <a:ext cx="271357" cy="356057"/>
            <a:chOff x="-46007225" y="3937825"/>
            <a:chExt cx="229225" cy="300775"/>
          </a:xfrm>
        </p:grpSpPr>
        <p:sp>
          <p:nvSpPr>
            <p:cNvPr id="7279" name="Google Shape;7279;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1"/>
          <p:cNvGrpSpPr/>
          <p:nvPr/>
        </p:nvGrpSpPr>
        <p:grpSpPr>
          <a:xfrm>
            <a:off x="3974341" y="3615275"/>
            <a:ext cx="312375" cy="357596"/>
            <a:chOff x="-44895900" y="3929450"/>
            <a:chExt cx="263875" cy="302075"/>
          </a:xfrm>
        </p:grpSpPr>
        <p:sp>
          <p:nvSpPr>
            <p:cNvPr id="7290" name="Google Shape;7290;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1"/>
          <p:cNvGrpSpPr/>
          <p:nvPr/>
        </p:nvGrpSpPr>
        <p:grpSpPr>
          <a:xfrm>
            <a:off x="2148160" y="1398036"/>
            <a:ext cx="356205" cy="332885"/>
            <a:chOff x="-49397175" y="3192625"/>
            <a:chExt cx="300900" cy="281200"/>
          </a:xfrm>
        </p:grpSpPr>
        <p:sp>
          <p:nvSpPr>
            <p:cNvPr id="7297" name="Google Shape;7297;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1"/>
          <p:cNvGrpSpPr/>
          <p:nvPr/>
        </p:nvGrpSpPr>
        <p:grpSpPr>
          <a:xfrm>
            <a:off x="2174263" y="1822251"/>
            <a:ext cx="304000" cy="356205"/>
            <a:chOff x="-49375900" y="3550975"/>
            <a:chExt cx="256800" cy="300900"/>
          </a:xfrm>
        </p:grpSpPr>
        <p:sp>
          <p:nvSpPr>
            <p:cNvPr id="7305" name="Google Shape;7305;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1"/>
          <p:cNvGrpSpPr/>
          <p:nvPr/>
        </p:nvGrpSpPr>
        <p:grpSpPr>
          <a:xfrm>
            <a:off x="2169616" y="2259546"/>
            <a:ext cx="313293" cy="356205"/>
            <a:chOff x="-49378250" y="3920375"/>
            <a:chExt cx="264650" cy="300900"/>
          </a:xfrm>
        </p:grpSpPr>
        <p:sp>
          <p:nvSpPr>
            <p:cNvPr id="7317" name="Google Shape;7317;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1"/>
          <p:cNvGrpSpPr/>
          <p:nvPr/>
        </p:nvGrpSpPr>
        <p:grpSpPr>
          <a:xfrm>
            <a:off x="888604" y="2752344"/>
            <a:ext cx="312375" cy="357123"/>
            <a:chOff x="-47505300" y="3200500"/>
            <a:chExt cx="263875" cy="301675"/>
          </a:xfrm>
        </p:grpSpPr>
        <p:sp>
          <p:nvSpPr>
            <p:cNvPr id="7325" name="Google Shape;7325;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1"/>
          <p:cNvGrpSpPr/>
          <p:nvPr/>
        </p:nvGrpSpPr>
        <p:grpSpPr>
          <a:xfrm>
            <a:off x="866704" y="3188692"/>
            <a:ext cx="356176" cy="355051"/>
            <a:chOff x="-47524975" y="3569100"/>
            <a:chExt cx="300875" cy="299925"/>
          </a:xfrm>
        </p:grpSpPr>
        <p:sp>
          <p:nvSpPr>
            <p:cNvPr id="7339" name="Google Shape;7339;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1"/>
          <p:cNvGrpSpPr/>
          <p:nvPr/>
        </p:nvGrpSpPr>
        <p:grpSpPr>
          <a:xfrm>
            <a:off x="867162" y="3667954"/>
            <a:ext cx="355258" cy="270410"/>
            <a:chOff x="-47523400" y="3973950"/>
            <a:chExt cx="300100" cy="228425"/>
          </a:xfrm>
        </p:grpSpPr>
        <p:sp>
          <p:nvSpPr>
            <p:cNvPr id="7345" name="Google Shape;7345;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71"/>
          <p:cNvGrpSpPr/>
          <p:nvPr/>
        </p:nvGrpSpPr>
        <p:grpSpPr>
          <a:xfrm>
            <a:off x="3072283" y="2750953"/>
            <a:ext cx="354341" cy="357596"/>
            <a:chOff x="-45673275" y="3199325"/>
            <a:chExt cx="299325" cy="302075"/>
          </a:xfrm>
        </p:grpSpPr>
        <p:sp>
          <p:nvSpPr>
            <p:cNvPr id="7351" name="Google Shape;7351;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71"/>
          <p:cNvGrpSpPr/>
          <p:nvPr/>
        </p:nvGrpSpPr>
        <p:grpSpPr>
          <a:xfrm>
            <a:off x="3071351" y="3209202"/>
            <a:ext cx="356205" cy="314240"/>
            <a:chOff x="-45674075" y="3586425"/>
            <a:chExt cx="300900" cy="265450"/>
          </a:xfrm>
        </p:grpSpPr>
        <p:sp>
          <p:nvSpPr>
            <p:cNvPr id="7355" name="Google Shape;7355;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1"/>
          <p:cNvGrpSpPr/>
          <p:nvPr/>
        </p:nvGrpSpPr>
        <p:grpSpPr>
          <a:xfrm>
            <a:off x="3072283" y="3625041"/>
            <a:ext cx="354341" cy="356205"/>
            <a:chOff x="-45673275" y="3937700"/>
            <a:chExt cx="299325" cy="300900"/>
          </a:xfrm>
        </p:grpSpPr>
        <p:sp>
          <p:nvSpPr>
            <p:cNvPr id="7358" name="Google Shape;7358;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1"/>
          <p:cNvGrpSpPr/>
          <p:nvPr/>
        </p:nvGrpSpPr>
        <p:grpSpPr>
          <a:xfrm>
            <a:off x="2186449" y="4117825"/>
            <a:ext cx="356205" cy="356205"/>
            <a:chOff x="-44512325" y="3176075"/>
            <a:chExt cx="300900" cy="300900"/>
          </a:xfrm>
        </p:grpSpPr>
        <p:sp>
          <p:nvSpPr>
            <p:cNvPr id="7365" name="Google Shape;7365;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71"/>
          <p:cNvGrpSpPr/>
          <p:nvPr/>
        </p:nvGrpSpPr>
        <p:grpSpPr>
          <a:xfrm>
            <a:off x="2589789" y="1386849"/>
            <a:ext cx="354341" cy="354341"/>
            <a:chOff x="-49027775" y="3183175"/>
            <a:chExt cx="299325" cy="299325"/>
          </a:xfrm>
        </p:grpSpPr>
        <p:sp>
          <p:nvSpPr>
            <p:cNvPr id="7369" name="Google Shape;7369;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1"/>
          <p:cNvGrpSpPr/>
          <p:nvPr/>
        </p:nvGrpSpPr>
        <p:grpSpPr>
          <a:xfrm>
            <a:off x="2589330" y="1822251"/>
            <a:ext cx="355258" cy="357152"/>
            <a:chOff x="-49027775" y="3550975"/>
            <a:chExt cx="300100" cy="301700"/>
          </a:xfrm>
        </p:grpSpPr>
        <p:sp>
          <p:nvSpPr>
            <p:cNvPr id="7374" name="Google Shape;7374;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1"/>
          <p:cNvGrpSpPr/>
          <p:nvPr/>
        </p:nvGrpSpPr>
        <p:grpSpPr>
          <a:xfrm>
            <a:off x="2587406" y="2259310"/>
            <a:ext cx="359106" cy="355525"/>
            <a:chOff x="-49031025" y="3920175"/>
            <a:chExt cx="303350" cy="300325"/>
          </a:xfrm>
        </p:grpSpPr>
        <p:sp>
          <p:nvSpPr>
            <p:cNvPr id="7385" name="Google Shape;7385;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1"/>
          <p:cNvGrpSpPr/>
          <p:nvPr/>
        </p:nvGrpSpPr>
        <p:grpSpPr>
          <a:xfrm>
            <a:off x="1303511" y="2752344"/>
            <a:ext cx="356176" cy="354341"/>
            <a:chOff x="-47155575" y="3200500"/>
            <a:chExt cx="300875" cy="299325"/>
          </a:xfrm>
        </p:grpSpPr>
        <p:sp>
          <p:nvSpPr>
            <p:cNvPr id="7392" name="Google Shape;7392;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1"/>
          <p:cNvGrpSpPr/>
          <p:nvPr/>
        </p:nvGrpSpPr>
        <p:grpSpPr>
          <a:xfrm>
            <a:off x="1303970" y="3188692"/>
            <a:ext cx="355258" cy="355258"/>
            <a:chOff x="-47154800" y="3569100"/>
            <a:chExt cx="300100" cy="300100"/>
          </a:xfrm>
        </p:grpSpPr>
        <p:sp>
          <p:nvSpPr>
            <p:cNvPr id="7399" name="Google Shape;7399;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1"/>
          <p:cNvGrpSpPr/>
          <p:nvPr/>
        </p:nvGrpSpPr>
        <p:grpSpPr>
          <a:xfrm>
            <a:off x="1304443" y="3626905"/>
            <a:ext cx="354311" cy="353423"/>
            <a:chOff x="-47154000" y="3939275"/>
            <a:chExt cx="299300" cy="298550"/>
          </a:xfrm>
        </p:grpSpPr>
        <p:sp>
          <p:nvSpPr>
            <p:cNvPr id="7406" name="Google Shape;7406;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1"/>
          <p:cNvGrpSpPr/>
          <p:nvPr/>
        </p:nvGrpSpPr>
        <p:grpSpPr>
          <a:xfrm>
            <a:off x="3529733" y="2752344"/>
            <a:ext cx="312375" cy="354341"/>
            <a:chOff x="-45286550" y="3200500"/>
            <a:chExt cx="263875" cy="299325"/>
          </a:xfrm>
        </p:grpSpPr>
        <p:sp>
          <p:nvSpPr>
            <p:cNvPr id="7411" name="Google Shape;7411;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1"/>
          <p:cNvGrpSpPr/>
          <p:nvPr/>
        </p:nvGrpSpPr>
        <p:grpSpPr>
          <a:xfrm>
            <a:off x="3529733" y="3189639"/>
            <a:ext cx="312375" cy="354311"/>
            <a:chOff x="-45286550" y="3569900"/>
            <a:chExt cx="263875" cy="299300"/>
          </a:xfrm>
        </p:grpSpPr>
        <p:sp>
          <p:nvSpPr>
            <p:cNvPr id="7415" name="Google Shape;7415;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1"/>
          <p:cNvGrpSpPr/>
          <p:nvPr/>
        </p:nvGrpSpPr>
        <p:grpSpPr>
          <a:xfrm>
            <a:off x="3540920" y="3625988"/>
            <a:ext cx="290001" cy="355258"/>
            <a:chOff x="-45277900" y="3938500"/>
            <a:chExt cx="244975" cy="300100"/>
          </a:xfrm>
        </p:grpSpPr>
        <p:sp>
          <p:nvSpPr>
            <p:cNvPr id="7422" name="Google Shape;7422;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1"/>
          <p:cNvGrpSpPr/>
          <p:nvPr/>
        </p:nvGrpSpPr>
        <p:grpSpPr>
          <a:xfrm>
            <a:off x="2626869" y="4095090"/>
            <a:ext cx="355258" cy="355258"/>
            <a:chOff x="-44502875" y="3576975"/>
            <a:chExt cx="300100" cy="300100"/>
          </a:xfrm>
        </p:grpSpPr>
        <p:sp>
          <p:nvSpPr>
            <p:cNvPr id="7427" name="Google Shape;7427;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1"/>
          <p:cNvGrpSpPr/>
          <p:nvPr/>
        </p:nvGrpSpPr>
        <p:grpSpPr>
          <a:xfrm>
            <a:off x="4835456" y="1828361"/>
            <a:ext cx="356196" cy="354670"/>
            <a:chOff x="-13946200" y="3647075"/>
            <a:chExt cx="353650" cy="352100"/>
          </a:xfrm>
        </p:grpSpPr>
        <p:sp>
          <p:nvSpPr>
            <p:cNvPr id="7431" name="Google Shape;7431;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1"/>
          <p:cNvGrpSpPr/>
          <p:nvPr/>
        </p:nvGrpSpPr>
        <p:grpSpPr>
          <a:xfrm>
            <a:off x="6618849" y="1387844"/>
            <a:ext cx="357002" cy="354267"/>
            <a:chOff x="-12163025" y="3214275"/>
            <a:chExt cx="354450" cy="351700"/>
          </a:xfrm>
        </p:grpSpPr>
        <p:sp>
          <p:nvSpPr>
            <p:cNvPr id="7438" name="Google Shape;7438;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1"/>
          <p:cNvGrpSpPr/>
          <p:nvPr/>
        </p:nvGrpSpPr>
        <p:grpSpPr>
          <a:xfrm>
            <a:off x="6619629" y="1827581"/>
            <a:ext cx="355441" cy="356232"/>
            <a:chOff x="-12160675" y="3647875"/>
            <a:chExt cx="352900" cy="353650"/>
          </a:xfrm>
        </p:grpSpPr>
        <p:sp>
          <p:nvSpPr>
            <p:cNvPr id="7442" name="Google Shape;7442;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1"/>
          <p:cNvGrpSpPr/>
          <p:nvPr/>
        </p:nvGrpSpPr>
        <p:grpSpPr>
          <a:xfrm>
            <a:off x="6630345" y="2272036"/>
            <a:ext cx="354635" cy="356232"/>
            <a:chOff x="-12160675" y="4081850"/>
            <a:chExt cx="352100" cy="353650"/>
          </a:xfrm>
        </p:grpSpPr>
        <p:sp>
          <p:nvSpPr>
            <p:cNvPr id="7450" name="Google Shape;7450;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71"/>
          <p:cNvGrpSpPr/>
          <p:nvPr/>
        </p:nvGrpSpPr>
        <p:grpSpPr>
          <a:xfrm>
            <a:off x="4835311" y="2746480"/>
            <a:ext cx="355416" cy="355652"/>
            <a:chOff x="-10391650" y="3180600"/>
            <a:chExt cx="352875" cy="353075"/>
          </a:xfrm>
        </p:grpSpPr>
        <p:sp>
          <p:nvSpPr>
            <p:cNvPr id="7457" name="Google Shape;7457;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1"/>
          <p:cNvGrpSpPr/>
          <p:nvPr/>
        </p:nvGrpSpPr>
        <p:grpSpPr>
          <a:xfrm>
            <a:off x="4835310" y="3223278"/>
            <a:ext cx="354635" cy="353890"/>
            <a:chOff x="-10390875" y="3616350"/>
            <a:chExt cx="352100" cy="351325"/>
          </a:xfrm>
        </p:grpSpPr>
        <p:sp>
          <p:nvSpPr>
            <p:cNvPr id="7464" name="Google Shape;7464;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71"/>
          <p:cNvGrpSpPr/>
          <p:nvPr/>
        </p:nvGrpSpPr>
        <p:grpSpPr>
          <a:xfrm>
            <a:off x="7502285" y="2747943"/>
            <a:ext cx="312585" cy="354670"/>
            <a:chOff x="-10370400" y="4049550"/>
            <a:chExt cx="310350" cy="352100"/>
          </a:xfrm>
        </p:grpSpPr>
        <p:sp>
          <p:nvSpPr>
            <p:cNvPr id="7468" name="Google Shape;7468;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1"/>
          <p:cNvGrpSpPr/>
          <p:nvPr/>
        </p:nvGrpSpPr>
        <p:grpSpPr>
          <a:xfrm>
            <a:off x="6606541" y="2746884"/>
            <a:ext cx="379236" cy="354847"/>
            <a:chOff x="-8674650" y="3210975"/>
            <a:chExt cx="376525" cy="352275"/>
          </a:xfrm>
        </p:grpSpPr>
        <p:sp>
          <p:nvSpPr>
            <p:cNvPr id="7474" name="Google Shape;7474;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1"/>
          <p:cNvGrpSpPr/>
          <p:nvPr/>
        </p:nvGrpSpPr>
        <p:grpSpPr>
          <a:xfrm>
            <a:off x="5278038" y="1828361"/>
            <a:ext cx="356221" cy="354670"/>
            <a:chOff x="-13512225" y="3647075"/>
            <a:chExt cx="353675" cy="352100"/>
          </a:xfrm>
        </p:grpSpPr>
        <p:sp>
          <p:nvSpPr>
            <p:cNvPr id="7481" name="Google Shape;7481;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1"/>
          <p:cNvGrpSpPr/>
          <p:nvPr/>
        </p:nvGrpSpPr>
        <p:grpSpPr>
          <a:xfrm>
            <a:off x="5288351" y="2272427"/>
            <a:ext cx="356221" cy="355451"/>
            <a:chOff x="-13512225" y="4080275"/>
            <a:chExt cx="353675" cy="352875"/>
          </a:xfrm>
        </p:grpSpPr>
        <p:sp>
          <p:nvSpPr>
            <p:cNvPr id="7492" name="Google Shape;7492;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1"/>
          <p:cNvGrpSpPr/>
          <p:nvPr/>
        </p:nvGrpSpPr>
        <p:grpSpPr>
          <a:xfrm>
            <a:off x="7061431" y="1419788"/>
            <a:ext cx="356196" cy="290379"/>
            <a:chOff x="-11728250" y="3245400"/>
            <a:chExt cx="353650" cy="288275"/>
          </a:xfrm>
        </p:grpSpPr>
        <p:sp>
          <p:nvSpPr>
            <p:cNvPr id="7504" name="Google Shape;7504;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1"/>
          <p:cNvGrpSpPr/>
          <p:nvPr/>
        </p:nvGrpSpPr>
        <p:grpSpPr>
          <a:xfrm>
            <a:off x="7093939" y="2272427"/>
            <a:ext cx="311804" cy="355451"/>
            <a:chOff x="-11703850" y="4081850"/>
            <a:chExt cx="309575" cy="352875"/>
          </a:xfrm>
        </p:grpSpPr>
        <p:sp>
          <p:nvSpPr>
            <p:cNvPr id="7510" name="Google Shape;7510;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1"/>
          <p:cNvGrpSpPr/>
          <p:nvPr/>
        </p:nvGrpSpPr>
        <p:grpSpPr>
          <a:xfrm>
            <a:off x="5282595" y="2746580"/>
            <a:ext cx="357002" cy="355451"/>
            <a:chOff x="-9958475" y="3180025"/>
            <a:chExt cx="354450" cy="352875"/>
          </a:xfrm>
        </p:grpSpPr>
        <p:sp>
          <p:nvSpPr>
            <p:cNvPr id="7519" name="Google Shape;7519;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1"/>
          <p:cNvGrpSpPr/>
          <p:nvPr/>
        </p:nvGrpSpPr>
        <p:grpSpPr>
          <a:xfrm>
            <a:off x="5291722" y="3222561"/>
            <a:ext cx="337966" cy="355325"/>
            <a:chOff x="-9949025" y="3615575"/>
            <a:chExt cx="335550" cy="352750"/>
          </a:xfrm>
        </p:grpSpPr>
        <p:sp>
          <p:nvSpPr>
            <p:cNvPr id="7523" name="Google Shape;7523;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1"/>
          <p:cNvGrpSpPr/>
          <p:nvPr/>
        </p:nvGrpSpPr>
        <p:grpSpPr>
          <a:xfrm>
            <a:off x="7926568" y="2746067"/>
            <a:ext cx="360175" cy="358423"/>
            <a:chOff x="-9961625" y="4048175"/>
            <a:chExt cx="357600" cy="355825"/>
          </a:xfrm>
        </p:grpSpPr>
        <p:sp>
          <p:nvSpPr>
            <p:cNvPr id="7527" name="Google Shape;7527;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1"/>
          <p:cNvGrpSpPr/>
          <p:nvPr/>
        </p:nvGrpSpPr>
        <p:grpSpPr>
          <a:xfrm>
            <a:off x="6613289" y="3221579"/>
            <a:ext cx="364959" cy="357289"/>
            <a:chOff x="-8680950" y="3624225"/>
            <a:chExt cx="362350" cy="354700"/>
          </a:xfrm>
        </p:grpSpPr>
        <p:sp>
          <p:nvSpPr>
            <p:cNvPr id="7534" name="Google Shape;7534;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1"/>
          <p:cNvGrpSpPr/>
          <p:nvPr/>
        </p:nvGrpSpPr>
        <p:grpSpPr>
          <a:xfrm>
            <a:off x="5749533" y="1387239"/>
            <a:ext cx="313365" cy="355476"/>
            <a:chOff x="-13056975" y="3212300"/>
            <a:chExt cx="311125" cy="352900"/>
          </a:xfrm>
        </p:grpSpPr>
        <p:sp>
          <p:nvSpPr>
            <p:cNvPr id="7541" name="Google Shape;7541;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1"/>
          <p:cNvGrpSpPr/>
          <p:nvPr/>
        </p:nvGrpSpPr>
        <p:grpSpPr>
          <a:xfrm>
            <a:off x="5726921" y="1828034"/>
            <a:ext cx="358588" cy="355325"/>
            <a:chOff x="-13077450" y="3647075"/>
            <a:chExt cx="356025" cy="352750"/>
          </a:xfrm>
        </p:grpSpPr>
        <p:sp>
          <p:nvSpPr>
            <p:cNvPr id="7546" name="Google Shape;7546;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1"/>
          <p:cNvGrpSpPr/>
          <p:nvPr/>
        </p:nvGrpSpPr>
        <p:grpSpPr>
          <a:xfrm>
            <a:off x="5738027" y="2271633"/>
            <a:ext cx="357002" cy="357037"/>
            <a:chOff x="-13079025" y="4079475"/>
            <a:chExt cx="354450" cy="354450"/>
          </a:xfrm>
        </p:grpSpPr>
        <p:sp>
          <p:nvSpPr>
            <p:cNvPr id="7550" name="Google Shape;7550;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1"/>
          <p:cNvGrpSpPr/>
          <p:nvPr/>
        </p:nvGrpSpPr>
        <p:grpSpPr>
          <a:xfrm>
            <a:off x="7511094" y="1387642"/>
            <a:ext cx="356221" cy="354670"/>
            <a:chOff x="-11292700" y="3213875"/>
            <a:chExt cx="353675" cy="352100"/>
          </a:xfrm>
        </p:grpSpPr>
        <p:sp>
          <p:nvSpPr>
            <p:cNvPr id="7555" name="Google Shape;7555;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1"/>
          <p:cNvGrpSpPr/>
          <p:nvPr/>
        </p:nvGrpSpPr>
        <p:grpSpPr>
          <a:xfrm>
            <a:off x="7505152" y="1827581"/>
            <a:ext cx="368106" cy="356232"/>
            <a:chOff x="-11299000" y="3647875"/>
            <a:chExt cx="365475" cy="353650"/>
          </a:xfrm>
        </p:grpSpPr>
        <p:sp>
          <p:nvSpPr>
            <p:cNvPr id="7563" name="Google Shape;7563;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1"/>
          <p:cNvGrpSpPr/>
          <p:nvPr/>
        </p:nvGrpSpPr>
        <p:grpSpPr>
          <a:xfrm>
            <a:off x="7520614" y="2283532"/>
            <a:ext cx="357808" cy="333240"/>
            <a:chOff x="-11295075" y="4092875"/>
            <a:chExt cx="355250" cy="330825"/>
          </a:xfrm>
        </p:grpSpPr>
        <p:sp>
          <p:nvSpPr>
            <p:cNvPr id="7570" name="Google Shape;7570;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1"/>
          <p:cNvGrpSpPr/>
          <p:nvPr/>
        </p:nvGrpSpPr>
        <p:grpSpPr>
          <a:xfrm>
            <a:off x="5746214" y="2746580"/>
            <a:ext cx="312585" cy="355451"/>
            <a:chOff x="-9500075" y="3180800"/>
            <a:chExt cx="310350" cy="352875"/>
          </a:xfrm>
        </p:grpSpPr>
        <p:sp>
          <p:nvSpPr>
            <p:cNvPr id="7576" name="Google Shape;7576;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1"/>
          <p:cNvGrpSpPr/>
          <p:nvPr/>
        </p:nvGrpSpPr>
        <p:grpSpPr>
          <a:xfrm>
            <a:off x="5724005" y="3222095"/>
            <a:ext cx="356221" cy="356257"/>
            <a:chOff x="-9523700" y="3614000"/>
            <a:chExt cx="353675" cy="353675"/>
          </a:xfrm>
        </p:grpSpPr>
        <p:sp>
          <p:nvSpPr>
            <p:cNvPr id="7586" name="Google Shape;7586;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1"/>
          <p:cNvGrpSpPr/>
          <p:nvPr/>
        </p:nvGrpSpPr>
        <p:grpSpPr>
          <a:xfrm>
            <a:off x="7508956" y="3244737"/>
            <a:ext cx="356221" cy="354670"/>
            <a:chOff x="-9523700" y="4049550"/>
            <a:chExt cx="353675" cy="352100"/>
          </a:xfrm>
        </p:grpSpPr>
        <p:sp>
          <p:nvSpPr>
            <p:cNvPr id="7596" name="Google Shape;7596;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1"/>
          <p:cNvGrpSpPr/>
          <p:nvPr/>
        </p:nvGrpSpPr>
        <p:grpSpPr>
          <a:xfrm>
            <a:off x="7065071" y="3244710"/>
            <a:ext cx="357002" cy="311029"/>
            <a:chOff x="-8209150" y="3659675"/>
            <a:chExt cx="354450" cy="308775"/>
          </a:xfrm>
        </p:grpSpPr>
        <p:sp>
          <p:nvSpPr>
            <p:cNvPr id="7604" name="Google Shape;7604;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1"/>
          <p:cNvGrpSpPr/>
          <p:nvPr/>
        </p:nvGrpSpPr>
        <p:grpSpPr>
          <a:xfrm>
            <a:off x="6178632" y="2273623"/>
            <a:ext cx="356221" cy="353059"/>
            <a:chOff x="-12643475" y="4081850"/>
            <a:chExt cx="353675" cy="350500"/>
          </a:xfrm>
        </p:grpSpPr>
        <p:sp>
          <p:nvSpPr>
            <p:cNvPr id="7611" name="Google Shape;7611;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5" name="Google Shape;7615;p7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6" name="Google Shape;7616;p71"/>
          <p:cNvGrpSpPr/>
          <p:nvPr/>
        </p:nvGrpSpPr>
        <p:grpSpPr>
          <a:xfrm>
            <a:off x="7961232" y="2283532"/>
            <a:ext cx="356221" cy="333240"/>
            <a:chOff x="-10858725" y="4092875"/>
            <a:chExt cx="353675" cy="330825"/>
          </a:xfrm>
        </p:grpSpPr>
        <p:sp>
          <p:nvSpPr>
            <p:cNvPr id="7617" name="Google Shape;7617;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1"/>
          <p:cNvGrpSpPr/>
          <p:nvPr/>
        </p:nvGrpSpPr>
        <p:grpSpPr>
          <a:xfrm>
            <a:off x="6219755" y="3222498"/>
            <a:ext cx="252278" cy="355451"/>
            <a:chOff x="-9039300" y="3614000"/>
            <a:chExt cx="250475" cy="352875"/>
          </a:xfrm>
        </p:grpSpPr>
        <p:sp>
          <p:nvSpPr>
            <p:cNvPr id="7624" name="Google Shape;7624;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1"/>
          <p:cNvGrpSpPr/>
          <p:nvPr/>
        </p:nvGrpSpPr>
        <p:grpSpPr>
          <a:xfrm>
            <a:off x="7951721" y="3244737"/>
            <a:ext cx="354635" cy="354670"/>
            <a:chOff x="-9088150" y="4049550"/>
            <a:chExt cx="352100" cy="352100"/>
          </a:xfrm>
        </p:grpSpPr>
        <p:sp>
          <p:nvSpPr>
            <p:cNvPr id="7627" name="Google Shape;7627;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71"/>
          <p:cNvGrpSpPr/>
          <p:nvPr/>
        </p:nvGrpSpPr>
        <p:grpSpPr>
          <a:xfrm>
            <a:off x="7086085" y="2746970"/>
            <a:ext cx="315757" cy="354670"/>
            <a:chOff x="-8191825" y="3174500"/>
            <a:chExt cx="313500" cy="352100"/>
          </a:xfrm>
        </p:grpSpPr>
        <p:sp>
          <p:nvSpPr>
            <p:cNvPr id="7634" name="Google Shape;7634;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1"/>
          <p:cNvGrpSpPr/>
          <p:nvPr/>
        </p:nvGrpSpPr>
        <p:grpSpPr>
          <a:xfrm>
            <a:off x="4835443" y="1387491"/>
            <a:ext cx="356221" cy="354973"/>
            <a:chOff x="-13947000" y="3212800"/>
            <a:chExt cx="353675" cy="352400"/>
          </a:xfrm>
        </p:grpSpPr>
        <p:sp>
          <p:nvSpPr>
            <p:cNvPr id="7638" name="Google Shape;7638;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0" name="Google Shape;7640;p7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71"/>
          <p:cNvGrpSpPr/>
          <p:nvPr/>
        </p:nvGrpSpPr>
        <p:grpSpPr>
          <a:xfrm>
            <a:off x="5278038" y="1386849"/>
            <a:ext cx="356221" cy="356257"/>
            <a:chOff x="-13512225" y="3211525"/>
            <a:chExt cx="353675" cy="353675"/>
          </a:xfrm>
        </p:grpSpPr>
        <p:sp>
          <p:nvSpPr>
            <p:cNvPr id="7642" name="Google Shape;7642;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1"/>
          <p:cNvGrpSpPr/>
          <p:nvPr/>
        </p:nvGrpSpPr>
        <p:grpSpPr>
          <a:xfrm>
            <a:off x="6168320" y="1387239"/>
            <a:ext cx="356221" cy="355476"/>
            <a:chOff x="-12643475" y="3212300"/>
            <a:chExt cx="353675" cy="352900"/>
          </a:xfrm>
        </p:grpSpPr>
        <p:sp>
          <p:nvSpPr>
            <p:cNvPr id="7648" name="Google Shape;7648;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1"/>
          <p:cNvGrpSpPr/>
          <p:nvPr/>
        </p:nvGrpSpPr>
        <p:grpSpPr>
          <a:xfrm>
            <a:off x="6168320" y="1839013"/>
            <a:ext cx="356221" cy="333366"/>
            <a:chOff x="-12643475" y="3657325"/>
            <a:chExt cx="353675" cy="330950"/>
          </a:xfrm>
        </p:grpSpPr>
        <p:sp>
          <p:nvSpPr>
            <p:cNvPr id="7658" name="Google Shape;7658;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1"/>
          <p:cNvGrpSpPr/>
          <p:nvPr/>
        </p:nvGrpSpPr>
        <p:grpSpPr>
          <a:xfrm>
            <a:off x="7951322" y="1387642"/>
            <a:ext cx="355416" cy="354670"/>
            <a:chOff x="-10857925" y="3213875"/>
            <a:chExt cx="352875" cy="352100"/>
          </a:xfrm>
        </p:grpSpPr>
        <p:sp>
          <p:nvSpPr>
            <p:cNvPr id="7665" name="Google Shape;7665;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1"/>
          <p:cNvGrpSpPr/>
          <p:nvPr/>
        </p:nvGrpSpPr>
        <p:grpSpPr>
          <a:xfrm>
            <a:off x="6168237" y="2747071"/>
            <a:ext cx="356096" cy="354469"/>
            <a:chOff x="-9089725" y="3180200"/>
            <a:chExt cx="353550" cy="351900"/>
          </a:xfrm>
        </p:grpSpPr>
        <p:sp>
          <p:nvSpPr>
            <p:cNvPr id="7676" name="Google Shape;7676;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1"/>
          <p:cNvGrpSpPr/>
          <p:nvPr/>
        </p:nvGrpSpPr>
        <p:grpSpPr>
          <a:xfrm>
            <a:off x="7060235" y="1826875"/>
            <a:ext cx="358588" cy="357642"/>
            <a:chOff x="7083760" y="1971660"/>
            <a:chExt cx="358588" cy="357642"/>
          </a:xfrm>
        </p:grpSpPr>
        <p:sp>
          <p:nvSpPr>
            <p:cNvPr id="7679" name="Google Shape;7679;p7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1" name="Google Shape;7691;p7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92" name="Google Shape;7692;p7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96" name="Shape 7696"/>
        <p:cNvGrpSpPr/>
        <p:nvPr/>
      </p:nvGrpSpPr>
      <p:grpSpPr>
        <a:xfrm>
          <a:off x="0" y="0"/>
          <a:ext cx="0" cy="0"/>
          <a:chOff x="0" y="0"/>
          <a:chExt cx="0" cy="0"/>
        </a:xfrm>
      </p:grpSpPr>
      <p:sp>
        <p:nvSpPr>
          <p:cNvPr id="7697" name="Google Shape;7697;p7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8" name="Google Shape;7698;p72"/>
          <p:cNvGrpSpPr/>
          <p:nvPr/>
        </p:nvGrpSpPr>
        <p:grpSpPr>
          <a:xfrm>
            <a:off x="719610" y="2243507"/>
            <a:ext cx="452798" cy="449473"/>
            <a:chOff x="-21322300" y="3693325"/>
            <a:chExt cx="306400" cy="304150"/>
          </a:xfrm>
        </p:grpSpPr>
        <p:sp>
          <p:nvSpPr>
            <p:cNvPr id="7699" name="Google Shape;7699;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2"/>
          <p:cNvGrpSpPr/>
          <p:nvPr/>
        </p:nvGrpSpPr>
        <p:grpSpPr>
          <a:xfrm>
            <a:off x="719019" y="2810244"/>
            <a:ext cx="453980" cy="422540"/>
            <a:chOff x="-21322300" y="4077125"/>
            <a:chExt cx="307200" cy="285925"/>
          </a:xfrm>
        </p:grpSpPr>
        <p:sp>
          <p:nvSpPr>
            <p:cNvPr id="7704" name="Google Shape;7704;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2"/>
          <p:cNvGrpSpPr/>
          <p:nvPr/>
        </p:nvGrpSpPr>
        <p:grpSpPr>
          <a:xfrm>
            <a:off x="3496195" y="1689128"/>
            <a:ext cx="451653" cy="450212"/>
            <a:chOff x="-19394200" y="3333800"/>
            <a:chExt cx="305625" cy="304650"/>
          </a:xfrm>
        </p:grpSpPr>
        <p:sp>
          <p:nvSpPr>
            <p:cNvPr id="7717" name="Google Shape;7717;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2"/>
          <p:cNvGrpSpPr/>
          <p:nvPr/>
        </p:nvGrpSpPr>
        <p:grpSpPr>
          <a:xfrm>
            <a:off x="3495032" y="2243580"/>
            <a:ext cx="453980" cy="449325"/>
            <a:chOff x="-19396575" y="3708500"/>
            <a:chExt cx="307200" cy="304050"/>
          </a:xfrm>
        </p:grpSpPr>
        <p:sp>
          <p:nvSpPr>
            <p:cNvPr id="7727" name="Google Shape;7727;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72"/>
          <p:cNvGrpSpPr/>
          <p:nvPr/>
        </p:nvGrpSpPr>
        <p:grpSpPr>
          <a:xfrm>
            <a:off x="3489212" y="2796461"/>
            <a:ext cx="465618" cy="450101"/>
            <a:chOff x="-19394200" y="4084200"/>
            <a:chExt cx="315075" cy="304575"/>
          </a:xfrm>
        </p:grpSpPr>
        <p:sp>
          <p:nvSpPr>
            <p:cNvPr id="7731" name="Google Shape;7731;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2"/>
          <p:cNvGrpSpPr/>
          <p:nvPr/>
        </p:nvGrpSpPr>
        <p:grpSpPr>
          <a:xfrm>
            <a:off x="6294923" y="1689001"/>
            <a:ext cx="400447" cy="450470"/>
            <a:chOff x="-17526750" y="3309200"/>
            <a:chExt cx="270975" cy="304825"/>
          </a:xfrm>
        </p:grpSpPr>
        <p:sp>
          <p:nvSpPr>
            <p:cNvPr id="7738" name="Google Shape;7738;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2"/>
          <p:cNvGrpSpPr/>
          <p:nvPr/>
        </p:nvGrpSpPr>
        <p:grpSpPr>
          <a:xfrm>
            <a:off x="6271075" y="2244173"/>
            <a:ext cx="448143" cy="448143"/>
            <a:chOff x="-17542500" y="3684100"/>
            <a:chExt cx="303250" cy="303250"/>
          </a:xfrm>
        </p:grpSpPr>
        <p:sp>
          <p:nvSpPr>
            <p:cNvPr id="7744" name="Google Shape;7744;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2"/>
          <p:cNvGrpSpPr/>
          <p:nvPr/>
        </p:nvGrpSpPr>
        <p:grpSpPr>
          <a:xfrm>
            <a:off x="6270484" y="2810817"/>
            <a:ext cx="449325" cy="421395"/>
            <a:chOff x="-17542500" y="4068450"/>
            <a:chExt cx="304050" cy="285150"/>
          </a:xfrm>
        </p:grpSpPr>
        <p:sp>
          <p:nvSpPr>
            <p:cNvPr id="7752" name="Google Shape;7752;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2"/>
          <p:cNvGrpSpPr/>
          <p:nvPr/>
        </p:nvGrpSpPr>
        <p:grpSpPr>
          <a:xfrm>
            <a:off x="3500906" y="3342211"/>
            <a:ext cx="343404" cy="449325"/>
            <a:chOff x="-15652200" y="3335975"/>
            <a:chExt cx="232375" cy="304050"/>
          </a:xfrm>
        </p:grpSpPr>
        <p:sp>
          <p:nvSpPr>
            <p:cNvPr id="7759" name="Google Shape;7759;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2"/>
          <p:cNvGrpSpPr/>
          <p:nvPr/>
        </p:nvGrpSpPr>
        <p:grpSpPr>
          <a:xfrm>
            <a:off x="1274819" y="2243729"/>
            <a:ext cx="449325" cy="449030"/>
            <a:chOff x="-20945825" y="3692175"/>
            <a:chExt cx="304050" cy="303850"/>
          </a:xfrm>
        </p:grpSpPr>
        <p:sp>
          <p:nvSpPr>
            <p:cNvPr id="7769" name="Google Shape;7769;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2"/>
          <p:cNvGrpSpPr/>
          <p:nvPr/>
        </p:nvGrpSpPr>
        <p:grpSpPr>
          <a:xfrm>
            <a:off x="4081644" y="1689848"/>
            <a:ext cx="372516" cy="448771"/>
            <a:chOff x="-18994100" y="3334775"/>
            <a:chExt cx="252075" cy="303675"/>
          </a:xfrm>
        </p:grpSpPr>
        <p:sp>
          <p:nvSpPr>
            <p:cNvPr id="7774" name="Google Shape;7774;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2"/>
          <p:cNvGrpSpPr/>
          <p:nvPr/>
        </p:nvGrpSpPr>
        <p:grpSpPr>
          <a:xfrm>
            <a:off x="4096200" y="2244743"/>
            <a:ext cx="343404" cy="446998"/>
            <a:chOff x="-18983850" y="3710075"/>
            <a:chExt cx="232375" cy="302475"/>
          </a:xfrm>
        </p:grpSpPr>
        <p:sp>
          <p:nvSpPr>
            <p:cNvPr id="7779" name="Google Shape;7779;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2"/>
          <p:cNvGrpSpPr/>
          <p:nvPr/>
        </p:nvGrpSpPr>
        <p:grpSpPr>
          <a:xfrm>
            <a:off x="1274247" y="1689573"/>
            <a:ext cx="450470" cy="449325"/>
            <a:chOff x="-20946600" y="3317850"/>
            <a:chExt cx="304825" cy="304050"/>
          </a:xfrm>
        </p:grpSpPr>
        <p:sp>
          <p:nvSpPr>
            <p:cNvPr id="7784" name="Google Shape;7784;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2"/>
          <p:cNvGrpSpPr/>
          <p:nvPr/>
        </p:nvGrpSpPr>
        <p:grpSpPr>
          <a:xfrm>
            <a:off x="1300422" y="2797442"/>
            <a:ext cx="398119" cy="448143"/>
            <a:chOff x="-20930075" y="4066100"/>
            <a:chExt cx="269400" cy="303250"/>
          </a:xfrm>
        </p:grpSpPr>
        <p:sp>
          <p:nvSpPr>
            <p:cNvPr id="7788" name="Google Shape;7788;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2"/>
          <p:cNvGrpSpPr/>
          <p:nvPr/>
        </p:nvGrpSpPr>
        <p:grpSpPr>
          <a:xfrm>
            <a:off x="4042667" y="2797422"/>
            <a:ext cx="450470" cy="448180"/>
            <a:chOff x="-19020075" y="4084200"/>
            <a:chExt cx="304825" cy="303275"/>
          </a:xfrm>
        </p:grpSpPr>
        <p:sp>
          <p:nvSpPr>
            <p:cNvPr id="7791" name="Google Shape;7791;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2"/>
          <p:cNvGrpSpPr/>
          <p:nvPr/>
        </p:nvGrpSpPr>
        <p:grpSpPr>
          <a:xfrm>
            <a:off x="6859931" y="1689001"/>
            <a:ext cx="396937" cy="450470"/>
            <a:chOff x="-17149475" y="3309200"/>
            <a:chExt cx="268600" cy="304825"/>
          </a:xfrm>
        </p:grpSpPr>
        <p:sp>
          <p:nvSpPr>
            <p:cNvPr id="7801" name="Google Shape;7801;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2"/>
          <p:cNvGrpSpPr/>
          <p:nvPr/>
        </p:nvGrpSpPr>
        <p:grpSpPr>
          <a:xfrm>
            <a:off x="6833737" y="2258120"/>
            <a:ext cx="449325" cy="420249"/>
            <a:chOff x="-17168375" y="3692750"/>
            <a:chExt cx="304050" cy="284375"/>
          </a:xfrm>
        </p:grpSpPr>
        <p:sp>
          <p:nvSpPr>
            <p:cNvPr id="7804" name="Google Shape;7804;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2"/>
          <p:cNvGrpSpPr/>
          <p:nvPr/>
        </p:nvGrpSpPr>
        <p:grpSpPr>
          <a:xfrm>
            <a:off x="6830246" y="2796852"/>
            <a:ext cx="456308" cy="449325"/>
            <a:chOff x="-17170750" y="4058800"/>
            <a:chExt cx="308775" cy="304050"/>
          </a:xfrm>
        </p:grpSpPr>
        <p:sp>
          <p:nvSpPr>
            <p:cNvPr id="7812" name="Google Shape;7812;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2"/>
          <p:cNvGrpSpPr/>
          <p:nvPr/>
        </p:nvGrpSpPr>
        <p:grpSpPr>
          <a:xfrm>
            <a:off x="5692143" y="3343358"/>
            <a:ext cx="450470" cy="446998"/>
            <a:chOff x="-15688425" y="3707725"/>
            <a:chExt cx="304825" cy="302475"/>
          </a:xfrm>
        </p:grpSpPr>
        <p:sp>
          <p:nvSpPr>
            <p:cNvPr id="7830" name="Google Shape;7830;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2"/>
          <p:cNvGrpSpPr/>
          <p:nvPr/>
        </p:nvGrpSpPr>
        <p:grpSpPr>
          <a:xfrm>
            <a:off x="1836300" y="1690441"/>
            <a:ext cx="451653" cy="447589"/>
            <a:chOff x="-20572500" y="3319025"/>
            <a:chExt cx="305625" cy="302875"/>
          </a:xfrm>
        </p:grpSpPr>
        <p:sp>
          <p:nvSpPr>
            <p:cNvPr id="7837" name="Google Shape;7837;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2"/>
          <p:cNvGrpSpPr/>
          <p:nvPr/>
        </p:nvGrpSpPr>
        <p:grpSpPr>
          <a:xfrm>
            <a:off x="1837463" y="2305410"/>
            <a:ext cx="449325" cy="325670"/>
            <a:chOff x="-20571700" y="3722875"/>
            <a:chExt cx="304050" cy="220375"/>
          </a:xfrm>
        </p:grpSpPr>
        <p:sp>
          <p:nvSpPr>
            <p:cNvPr id="7840" name="Google Shape;7840;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2"/>
          <p:cNvGrpSpPr/>
          <p:nvPr/>
        </p:nvGrpSpPr>
        <p:grpSpPr>
          <a:xfrm>
            <a:off x="1836891" y="2796278"/>
            <a:ext cx="450470" cy="450470"/>
            <a:chOff x="-20571700" y="4066875"/>
            <a:chExt cx="304825" cy="304825"/>
          </a:xfrm>
        </p:grpSpPr>
        <p:sp>
          <p:nvSpPr>
            <p:cNvPr id="7848" name="Google Shape;7848;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2"/>
          <p:cNvGrpSpPr/>
          <p:nvPr/>
        </p:nvGrpSpPr>
        <p:grpSpPr>
          <a:xfrm>
            <a:off x="4603593" y="1688259"/>
            <a:ext cx="453980" cy="451948"/>
            <a:chOff x="-18645175" y="3334200"/>
            <a:chExt cx="307200" cy="305825"/>
          </a:xfrm>
        </p:grpSpPr>
        <p:sp>
          <p:nvSpPr>
            <p:cNvPr id="7855" name="Google Shape;7855;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2"/>
          <p:cNvGrpSpPr/>
          <p:nvPr/>
        </p:nvGrpSpPr>
        <p:grpSpPr>
          <a:xfrm>
            <a:off x="4604184" y="2242989"/>
            <a:ext cx="452798" cy="450507"/>
            <a:chOff x="-18645175" y="3708500"/>
            <a:chExt cx="306400" cy="304850"/>
          </a:xfrm>
        </p:grpSpPr>
        <p:sp>
          <p:nvSpPr>
            <p:cNvPr id="7861" name="Google Shape;7861;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2"/>
          <p:cNvGrpSpPr/>
          <p:nvPr/>
        </p:nvGrpSpPr>
        <p:grpSpPr>
          <a:xfrm>
            <a:off x="4601857" y="2795630"/>
            <a:ext cx="457453" cy="451763"/>
            <a:chOff x="-18647525" y="4082625"/>
            <a:chExt cx="309550" cy="305700"/>
          </a:xfrm>
        </p:grpSpPr>
        <p:sp>
          <p:nvSpPr>
            <p:cNvPr id="7869" name="Google Shape;7869;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2"/>
          <p:cNvGrpSpPr/>
          <p:nvPr/>
        </p:nvGrpSpPr>
        <p:grpSpPr>
          <a:xfrm>
            <a:off x="7412241" y="1689592"/>
            <a:ext cx="395755" cy="449288"/>
            <a:chOff x="-16775350" y="3309200"/>
            <a:chExt cx="267800" cy="304025"/>
          </a:xfrm>
        </p:grpSpPr>
        <p:sp>
          <p:nvSpPr>
            <p:cNvPr id="7874" name="Google Shape;7874;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2"/>
          <p:cNvGrpSpPr/>
          <p:nvPr/>
        </p:nvGrpSpPr>
        <p:grpSpPr>
          <a:xfrm>
            <a:off x="7412241" y="2241827"/>
            <a:ext cx="395755" cy="452835"/>
            <a:chOff x="-16775350" y="3683300"/>
            <a:chExt cx="267800" cy="306425"/>
          </a:xfrm>
        </p:grpSpPr>
        <p:sp>
          <p:nvSpPr>
            <p:cNvPr id="7878" name="Google Shape;7878;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2"/>
          <p:cNvGrpSpPr/>
          <p:nvPr/>
        </p:nvGrpSpPr>
        <p:grpSpPr>
          <a:xfrm>
            <a:off x="7384292" y="2796870"/>
            <a:ext cx="451653" cy="449288"/>
            <a:chOff x="-16794250" y="4058225"/>
            <a:chExt cx="305625" cy="304025"/>
          </a:xfrm>
        </p:grpSpPr>
        <p:sp>
          <p:nvSpPr>
            <p:cNvPr id="7882" name="Google Shape;7882;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7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72"/>
          <p:cNvGrpSpPr/>
          <p:nvPr/>
        </p:nvGrpSpPr>
        <p:grpSpPr>
          <a:xfrm>
            <a:off x="2385709" y="1689573"/>
            <a:ext cx="457453" cy="449325"/>
            <a:chOff x="-20199150" y="3317850"/>
            <a:chExt cx="309550" cy="304050"/>
          </a:xfrm>
        </p:grpSpPr>
        <p:sp>
          <p:nvSpPr>
            <p:cNvPr id="7893" name="Google Shape;7893;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2"/>
          <p:cNvGrpSpPr/>
          <p:nvPr/>
        </p:nvGrpSpPr>
        <p:grpSpPr>
          <a:xfrm>
            <a:off x="2388036" y="2242861"/>
            <a:ext cx="452798" cy="450766"/>
            <a:chOff x="-20199150" y="3693150"/>
            <a:chExt cx="306400" cy="305025"/>
          </a:xfrm>
        </p:grpSpPr>
        <p:sp>
          <p:nvSpPr>
            <p:cNvPr id="7901" name="Google Shape;7901;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72"/>
          <p:cNvGrpSpPr/>
          <p:nvPr/>
        </p:nvGrpSpPr>
        <p:grpSpPr>
          <a:xfrm>
            <a:off x="2388609" y="2795687"/>
            <a:ext cx="451653" cy="451653"/>
            <a:chOff x="-20197575" y="4066875"/>
            <a:chExt cx="305625" cy="305625"/>
          </a:xfrm>
        </p:grpSpPr>
        <p:sp>
          <p:nvSpPr>
            <p:cNvPr id="7908" name="Google Shape;7908;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2"/>
          <p:cNvGrpSpPr/>
          <p:nvPr/>
        </p:nvGrpSpPr>
        <p:grpSpPr>
          <a:xfrm>
            <a:off x="5170827" y="1687520"/>
            <a:ext cx="449325" cy="453426"/>
            <a:chOff x="-18271050" y="3333200"/>
            <a:chExt cx="304050" cy="306825"/>
          </a:xfrm>
        </p:grpSpPr>
        <p:sp>
          <p:nvSpPr>
            <p:cNvPr id="7917" name="Google Shape;7917;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2"/>
          <p:cNvGrpSpPr/>
          <p:nvPr/>
        </p:nvGrpSpPr>
        <p:grpSpPr>
          <a:xfrm>
            <a:off x="5171399" y="2244171"/>
            <a:ext cx="448180" cy="448143"/>
            <a:chOff x="-18270275" y="3710875"/>
            <a:chExt cx="303275" cy="303250"/>
          </a:xfrm>
        </p:grpSpPr>
        <p:sp>
          <p:nvSpPr>
            <p:cNvPr id="7923" name="Google Shape;7923;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2"/>
          <p:cNvGrpSpPr/>
          <p:nvPr/>
        </p:nvGrpSpPr>
        <p:grpSpPr>
          <a:xfrm>
            <a:off x="5224951" y="2797422"/>
            <a:ext cx="341076" cy="448180"/>
            <a:chOff x="-18234025" y="4084200"/>
            <a:chExt cx="230800" cy="303275"/>
          </a:xfrm>
        </p:grpSpPr>
        <p:sp>
          <p:nvSpPr>
            <p:cNvPr id="7930" name="Google Shape;7930;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2"/>
          <p:cNvGrpSpPr/>
          <p:nvPr/>
        </p:nvGrpSpPr>
        <p:grpSpPr>
          <a:xfrm>
            <a:off x="2337506" y="3341641"/>
            <a:ext cx="449325" cy="450470"/>
            <a:chOff x="-16419350" y="3308400"/>
            <a:chExt cx="304050" cy="304825"/>
          </a:xfrm>
        </p:grpSpPr>
        <p:sp>
          <p:nvSpPr>
            <p:cNvPr id="7934" name="Google Shape;7934;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2"/>
          <p:cNvGrpSpPr/>
          <p:nvPr/>
        </p:nvGrpSpPr>
        <p:grpSpPr>
          <a:xfrm>
            <a:off x="4609062" y="3340423"/>
            <a:ext cx="395755" cy="452872"/>
            <a:chOff x="-16401225" y="3683275"/>
            <a:chExt cx="267800" cy="306450"/>
          </a:xfrm>
        </p:grpSpPr>
        <p:sp>
          <p:nvSpPr>
            <p:cNvPr id="7942" name="Google Shape;7942;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2"/>
          <p:cNvGrpSpPr/>
          <p:nvPr/>
        </p:nvGrpSpPr>
        <p:grpSpPr>
          <a:xfrm>
            <a:off x="7974511" y="2797062"/>
            <a:ext cx="450470" cy="448180"/>
            <a:chOff x="-16419350" y="4058200"/>
            <a:chExt cx="304825" cy="303275"/>
          </a:xfrm>
        </p:grpSpPr>
        <p:sp>
          <p:nvSpPr>
            <p:cNvPr id="7950" name="Google Shape;7950;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2"/>
          <p:cNvGrpSpPr/>
          <p:nvPr/>
        </p:nvGrpSpPr>
        <p:grpSpPr>
          <a:xfrm>
            <a:off x="4001398" y="3343080"/>
            <a:ext cx="450507" cy="447589"/>
            <a:chOff x="-15296200" y="3326900"/>
            <a:chExt cx="304850" cy="302875"/>
          </a:xfrm>
        </p:grpSpPr>
        <p:sp>
          <p:nvSpPr>
            <p:cNvPr id="7958" name="Google Shape;7958;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2"/>
          <p:cNvGrpSpPr/>
          <p:nvPr/>
        </p:nvGrpSpPr>
        <p:grpSpPr>
          <a:xfrm>
            <a:off x="2917051" y="1706881"/>
            <a:ext cx="486566" cy="414708"/>
            <a:chOff x="-19835275" y="3330250"/>
            <a:chExt cx="329250" cy="280625"/>
          </a:xfrm>
        </p:grpSpPr>
        <p:sp>
          <p:nvSpPr>
            <p:cNvPr id="7964" name="Google Shape;7964;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2"/>
          <p:cNvGrpSpPr/>
          <p:nvPr/>
        </p:nvGrpSpPr>
        <p:grpSpPr>
          <a:xfrm>
            <a:off x="2935080" y="2243470"/>
            <a:ext cx="450507" cy="449547"/>
            <a:chOff x="-19822675" y="3692750"/>
            <a:chExt cx="304850" cy="304200"/>
          </a:xfrm>
        </p:grpSpPr>
        <p:sp>
          <p:nvSpPr>
            <p:cNvPr id="7968" name="Google Shape;7968;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2"/>
          <p:cNvGrpSpPr/>
          <p:nvPr/>
        </p:nvGrpSpPr>
        <p:grpSpPr>
          <a:xfrm>
            <a:off x="2935672" y="2796278"/>
            <a:ext cx="449325" cy="450470"/>
            <a:chOff x="-19822675" y="4066875"/>
            <a:chExt cx="304050" cy="304825"/>
          </a:xfrm>
        </p:grpSpPr>
        <p:sp>
          <p:nvSpPr>
            <p:cNvPr id="7974" name="Google Shape;7974;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2"/>
          <p:cNvGrpSpPr/>
          <p:nvPr/>
        </p:nvGrpSpPr>
        <p:grpSpPr>
          <a:xfrm>
            <a:off x="5744740" y="1689571"/>
            <a:ext cx="399302" cy="449325"/>
            <a:chOff x="-17878825" y="3334400"/>
            <a:chExt cx="270200" cy="304050"/>
          </a:xfrm>
        </p:grpSpPr>
        <p:sp>
          <p:nvSpPr>
            <p:cNvPr id="7981" name="Google Shape;7981;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2"/>
          <p:cNvGrpSpPr/>
          <p:nvPr/>
        </p:nvGrpSpPr>
        <p:grpSpPr>
          <a:xfrm>
            <a:off x="5718565" y="2242416"/>
            <a:ext cx="451653" cy="451653"/>
            <a:chOff x="-17896150" y="3709300"/>
            <a:chExt cx="305625" cy="305625"/>
          </a:xfrm>
        </p:grpSpPr>
        <p:sp>
          <p:nvSpPr>
            <p:cNvPr id="7989" name="Google Shape;7989;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2"/>
          <p:cNvGrpSpPr/>
          <p:nvPr/>
        </p:nvGrpSpPr>
        <p:grpSpPr>
          <a:xfrm>
            <a:off x="5746495" y="2795686"/>
            <a:ext cx="395792" cy="451653"/>
            <a:chOff x="-17878025" y="4082625"/>
            <a:chExt cx="267825" cy="305625"/>
          </a:xfrm>
        </p:grpSpPr>
        <p:sp>
          <p:nvSpPr>
            <p:cNvPr id="7994" name="Google Shape;7994;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2"/>
          <p:cNvGrpSpPr/>
          <p:nvPr/>
        </p:nvGrpSpPr>
        <p:grpSpPr>
          <a:xfrm>
            <a:off x="2890388" y="3355015"/>
            <a:ext cx="450507" cy="423722"/>
            <a:chOff x="-16044450" y="3317850"/>
            <a:chExt cx="304850" cy="286725"/>
          </a:xfrm>
        </p:grpSpPr>
        <p:sp>
          <p:nvSpPr>
            <p:cNvPr id="8002" name="Google Shape;8002;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6" name="Google Shape;8006;p7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7" name="Google Shape;8007;p72"/>
          <p:cNvGrpSpPr/>
          <p:nvPr/>
        </p:nvGrpSpPr>
        <p:grpSpPr>
          <a:xfrm>
            <a:off x="8012905" y="2243724"/>
            <a:ext cx="373662" cy="449030"/>
            <a:chOff x="-16018450" y="4058400"/>
            <a:chExt cx="252850" cy="303850"/>
          </a:xfrm>
        </p:grpSpPr>
        <p:sp>
          <p:nvSpPr>
            <p:cNvPr id="8008" name="Google Shape;8008;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2" name="Google Shape;8012;p7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7"/>
          <p:cNvSpPr txBox="1"/>
          <p:nvPr>
            <p:ph type="title"/>
          </p:nvPr>
        </p:nvSpPr>
        <p:spPr>
          <a:xfrm>
            <a:off x="4346250" y="1882350"/>
            <a:ext cx="2209200" cy="13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news</a:t>
            </a:r>
            <a:endParaRPr/>
          </a:p>
        </p:txBody>
      </p:sp>
      <p:sp>
        <p:nvSpPr>
          <p:cNvPr id="551" name="Google Shape;551;p37"/>
          <p:cNvSpPr txBox="1"/>
          <p:nvPr>
            <p:ph idx="2" type="title"/>
          </p:nvPr>
        </p:nvSpPr>
        <p:spPr>
          <a:xfrm>
            <a:off x="2276200" y="1882350"/>
            <a:ext cx="1612800" cy="137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552" name="Google Shape;552;p37"/>
          <p:cNvCxnSpPr/>
          <p:nvPr/>
        </p:nvCxnSpPr>
        <p:spPr>
          <a:xfrm>
            <a:off x="4117650" y="1882350"/>
            <a:ext cx="0" cy="13788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17" name="Shape 8017"/>
        <p:cNvGrpSpPr/>
        <p:nvPr/>
      </p:nvGrpSpPr>
      <p:grpSpPr>
        <a:xfrm>
          <a:off x="0" y="0"/>
          <a:ext cx="0" cy="0"/>
          <a:chOff x="0" y="0"/>
          <a:chExt cx="0" cy="0"/>
        </a:xfrm>
      </p:grpSpPr>
      <p:grpSp>
        <p:nvGrpSpPr>
          <p:cNvPr id="8018" name="Google Shape;8018;p73"/>
          <p:cNvGrpSpPr/>
          <p:nvPr/>
        </p:nvGrpSpPr>
        <p:grpSpPr>
          <a:xfrm>
            <a:off x="829817" y="1689241"/>
            <a:ext cx="442337" cy="419623"/>
            <a:chOff x="-6696925" y="3272575"/>
            <a:chExt cx="307200" cy="291425"/>
          </a:xfrm>
        </p:grpSpPr>
        <p:sp>
          <p:nvSpPr>
            <p:cNvPr id="8019" name="Google Shape;8019;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3"/>
          <p:cNvGrpSpPr/>
          <p:nvPr/>
        </p:nvGrpSpPr>
        <p:grpSpPr>
          <a:xfrm>
            <a:off x="829799" y="2204636"/>
            <a:ext cx="442373" cy="420775"/>
            <a:chOff x="-6690625" y="3631325"/>
            <a:chExt cx="307225" cy="292225"/>
          </a:xfrm>
        </p:grpSpPr>
        <p:sp>
          <p:nvSpPr>
            <p:cNvPr id="8022" name="Google Shape;8022;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3"/>
          <p:cNvGrpSpPr/>
          <p:nvPr/>
        </p:nvGrpSpPr>
        <p:grpSpPr>
          <a:xfrm>
            <a:off x="851921" y="2756972"/>
            <a:ext cx="421927" cy="419371"/>
            <a:chOff x="-6689825" y="3992050"/>
            <a:chExt cx="293025" cy="291250"/>
          </a:xfrm>
        </p:grpSpPr>
        <p:sp>
          <p:nvSpPr>
            <p:cNvPr id="8028" name="Google Shape;8028;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0" name="Google Shape;8040;p7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1" name="Google Shape;8041;p73"/>
          <p:cNvGrpSpPr/>
          <p:nvPr/>
        </p:nvGrpSpPr>
        <p:grpSpPr>
          <a:xfrm>
            <a:off x="3535232" y="2205192"/>
            <a:ext cx="423043" cy="419659"/>
            <a:chOff x="-4837325" y="3612425"/>
            <a:chExt cx="293800" cy="291450"/>
          </a:xfrm>
        </p:grpSpPr>
        <p:sp>
          <p:nvSpPr>
            <p:cNvPr id="8042" name="Google Shape;8042;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3"/>
          <p:cNvGrpSpPr/>
          <p:nvPr/>
        </p:nvGrpSpPr>
        <p:grpSpPr>
          <a:xfrm>
            <a:off x="3548265" y="2756826"/>
            <a:ext cx="420775" cy="419659"/>
            <a:chOff x="-4837325" y="3971575"/>
            <a:chExt cx="292225" cy="291450"/>
          </a:xfrm>
        </p:grpSpPr>
        <p:sp>
          <p:nvSpPr>
            <p:cNvPr id="8046" name="Google Shape;8046;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3"/>
          <p:cNvGrpSpPr/>
          <p:nvPr/>
        </p:nvGrpSpPr>
        <p:grpSpPr>
          <a:xfrm>
            <a:off x="6240279" y="1714185"/>
            <a:ext cx="430998" cy="369730"/>
            <a:chOff x="-3037625" y="3254850"/>
            <a:chExt cx="299325" cy="256775"/>
          </a:xfrm>
        </p:grpSpPr>
        <p:sp>
          <p:nvSpPr>
            <p:cNvPr id="8053" name="Google Shape;8053;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3"/>
          <p:cNvGrpSpPr/>
          <p:nvPr/>
        </p:nvGrpSpPr>
        <p:grpSpPr>
          <a:xfrm>
            <a:off x="6244239" y="2204615"/>
            <a:ext cx="423079" cy="420811"/>
            <a:chOff x="-3031325" y="3597450"/>
            <a:chExt cx="293825" cy="292250"/>
          </a:xfrm>
        </p:grpSpPr>
        <p:sp>
          <p:nvSpPr>
            <p:cNvPr id="8058" name="Google Shape;8058;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3"/>
          <p:cNvGrpSpPr/>
          <p:nvPr/>
        </p:nvGrpSpPr>
        <p:grpSpPr>
          <a:xfrm>
            <a:off x="6256714" y="2781214"/>
            <a:ext cx="421927" cy="370882"/>
            <a:chOff x="-3030525" y="3973150"/>
            <a:chExt cx="293025" cy="257575"/>
          </a:xfrm>
        </p:grpSpPr>
        <p:sp>
          <p:nvSpPr>
            <p:cNvPr id="8063" name="Google Shape;8063;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3"/>
          <p:cNvGrpSpPr/>
          <p:nvPr/>
        </p:nvGrpSpPr>
        <p:grpSpPr>
          <a:xfrm>
            <a:off x="1358307" y="3369426"/>
            <a:ext cx="421927" cy="297195"/>
            <a:chOff x="-1199300" y="3279250"/>
            <a:chExt cx="293025" cy="206400"/>
          </a:xfrm>
        </p:grpSpPr>
        <p:sp>
          <p:nvSpPr>
            <p:cNvPr id="8066" name="Google Shape;8066;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3"/>
          <p:cNvGrpSpPr/>
          <p:nvPr/>
        </p:nvGrpSpPr>
        <p:grpSpPr>
          <a:xfrm>
            <a:off x="1365393" y="1688773"/>
            <a:ext cx="444605" cy="420559"/>
            <a:chOff x="-6338550" y="3272950"/>
            <a:chExt cx="308775" cy="292075"/>
          </a:xfrm>
        </p:grpSpPr>
        <p:sp>
          <p:nvSpPr>
            <p:cNvPr id="8071" name="Google Shape;8071;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3"/>
          <p:cNvGrpSpPr/>
          <p:nvPr/>
        </p:nvGrpSpPr>
        <p:grpSpPr>
          <a:xfrm>
            <a:off x="1376732" y="2205194"/>
            <a:ext cx="421927" cy="419659"/>
            <a:chOff x="-6329100" y="3632100"/>
            <a:chExt cx="293025" cy="291450"/>
          </a:xfrm>
        </p:grpSpPr>
        <p:sp>
          <p:nvSpPr>
            <p:cNvPr id="8075" name="Google Shape;8075;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3"/>
          <p:cNvGrpSpPr/>
          <p:nvPr/>
        </p:nvGrpSpPr>
        <p:grpSpPr>
          <a:xfrm>
            <a:off x="1389783" y="2756828"/>
            <a:ext cx="419623" cy="419659"/>
            <a:chOff x="-6329875" y="3992050"/>
            <a:chExt cx="291425" cy="291450"/>
          </a:xfrm>
        </p:grpSpPr>
        <p:sp>
          <p:nvSpPr>
            <p:cNvPr id="8079" name="Google Shape;8079;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3"/>
          <p:cNvGrpSpPr/>
          <p:nvPr/>
        </p:nvGrpSpPr>
        <p:grpSpPr>
          <a:xfrm>
            <a:off x="4075920" y="1687530"/>
            <a:ext cx="423079" cy="423043"/>
            <a:chOff x="-4478975" y="3251700"/>
            <a:chExt cx="293825" cy="293800"/>
          </a:xfrm>
        </p:grpSpPr>
        <p:sp>
          <p:nvSpPr>
            <p:cNvPr id="8084" name="Google Shape;8084;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3"/>
          <p:cNvGrpSpPr/>
          <p:nvPr/>
        </p:nvGrpSpPr>
        <p:grpSpPr>
          <a:xfrm>
            <a:off x="4075920" y="2205192"/>
            <a:ext cx="423079" cy="419659"/>
            <a:chOff x="-4475825" y="3612425"/>
            <a:chExt cx="293825" cy="291450"/>
          </a:xfrm>
        </p:grpSpPr>
        <p:sp>
          <p:nvSpPr>
            <p:cNvPr id="8088" name="Google Shape;8088;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73"/>
          <p:cNvGrpSpPr/>
          <p:nvPr/>
        </p:nvGrpSpPr>
        <p:grpSpPr>
          <a:xfrm>
            <a:off x="4084992" y="2756844"/>
            <a:ext cx="428730" cy="419623"/>
            <a:chOff x="-4480550" y="3970800"/>
            <a:chExt cx="297750" cy="291425"/>
          </a:xfrm>
        </p:grpSpPr>
        <p:sp>
          <p:nvSpPr>
            <p:cNvPr id="8092" name="Google Shape;8092;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3"/>
          <p:cNvGrpSpPr/>
          <p:nvPr/>
        </p:nvGrpSpPr>
        <p:grpSpPr>
          <a:xfrm>
            <a:off x="6788826" y="1689221"/>
            <a:ext cx="415123" cy="419659"/>
            <a:chOff x="-2668225" y="3239075"/>
            <a:chExt cx="288300" cy="291450"/>
          </a:xfrm>
        </p:grpSpPr>
        <p:sp>
          <p:nvSpPr>
            <p:cNvPr id="8095" name="Google Shape;8095;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3"/>
          <p:cNvGrpSpPr/>
          <p:nvPr/>
        </p:nvGrpSpPr>
        <p:grpSpPr>
          <a:xfrm>
            <a:off x="6785982" y="2205191"/>
            <a:ext cx="420811" cy="419659"/>
            <a:chOff x="-2671375" y="3597450"/>
            <a:chExt cx="292250" cy="291450"/>
          </a:xfrm>
        </p:grpSpPr>
        <p:sp>
          <p:nvSpPr>
            <p:cNvPr id="8101" name="Google Shape;8101;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3"/>
          <p:cNvGrpSpPr/>
          <p:nvPr/>
        </p:nvGrpSpPr>
        <p:grpSpPr>
          <a:xfrm>
            <a:off x="6796765" y="2755691"/>
            <a:ext cx="423043" cy="421927"/>
            <a:chOff x="-2670575" y="3956600"/>
            <a:chExt cx="293800" cy="293025"/>
          </a:xfrm>
        </p:grpSpPr>
        <p:sp>
          <p:nvSpPr>
            <p:cNvPr id="8104" name="Google Shape;8104;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3"/>
          <p:cNvGrpSpPr/>
          <p:nvPr/>
        </p:nvGrpSpPr>
        <p:grpSpPr>
          <a:xfrm>
            <a:off x="3054285" y="3311947"/>
            <a:ext cx="426462" cy="418363"/>
            <a:chOff x="-1183550" y="3586525"/>
            <a:chExt cx="296175" cy="290550"/>
          </a:xfrm>
        </p:grpSpPr>
        <p:sp>
          <p:nvSpPr>
            <p:cNvPr id="8109" name="Google Shape;8109;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3"/>
          <p:cNvGrpSpPr/>
          <p:nvPr/>
        </p:nvGrpSpPr>
        <p:grpSpPr>
          <a:xfrm>
            <a:off x="1917896" y="1689799"/>
            <a:ext cx="420811" cy="418507"/>
            <a:chOff x="-5971525" y="3273750"/>
            <a:chExt cx="292250" cy="290650"/>
          </a:xfrm>
        </p:grpSpPr>
        <p:sp>
          <p:nvSpPr>
            <p:cNvPr id="8119" name="Google Shape;8119;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3"/>
          <p:cNvGrpSpPr/>
          <p:nvPr/>
        </p:nvGrpSpPr>
        <p:grpSpPr>
          <a:xfrm>
            <a:off x="1912226" y="2203826"/>
            <a:ext cx="432150" cy="422395"/>
            <a:chOff x="-5974675" y="3632100"/>
            <a:chExt cx="300125" cy="293350"/>
          </a:xfrm>
        </p:grpSpPr>
        <p:sp>
          <p:nvSpPr>
            <p:cNvPr id="8122" name="Google Shape;8122;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3"/>
          <p:cNvGrpSpPr/>
          <p:nvPr/>
        </p:nvGrpSpPr>
        <p:grpSpPr>
          <a:xfrm>
            <a:off x="1942267" y="2755694"/>
            <a:ext cx="395865" cy="421927"/>
            <a:chOff x="-5971525" y="3990475"/>
            <a:chExt cx="274925" cy="293025"/>
          </a:xfrm>
        </p:grpSpPr>
        <p:sp>
          <p:nvSpPr>
            <p:cNvPr id="8126" name="Google Shape;8126;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3"/>
          <p:cNvGrpSpPr/>
          <p:nvPr/>
        </p:nvGrpSpPr>
        <p:grpSpPr>
          <a:xfrm>
            <a:off x="4615473" y="1689798"/>
            <a:ext cx="420775" cy="418507"/>
            <a:chOff x="-4118225" y="3253275"/>
            <a:chExt cx="292225" cy="290650"/>
          </a:xfrm>
        </p:grpSpPr>
        <p:sp>
          <p:nvSpPr>
            <p:cNvPr id="8131" name="Google Shape;8131;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3"/>
          <p:cNvGrpSpPr/>
          <p:nvPr/>
        </p:nvGrpSpPr>
        <p:grpSpPr>
          <a:xfrm>
            <a:off x="4665924" y="2204922"/>
            <a:ext cx="319874" cy="420199"/>
            <a:chOff x="-4082800" y="3612425"/>
            <a:chExt cx="222150" cy="291825"/>
          </a:xfrm>
        </p:grpSpPr>
        <p:sp>
          <p:nvSpPr>
            <p:cNvPr id="8134" name="Google Shape;8134;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3"/>
          <p:cNvGrpSpPr/>
          <p:nvPr/>
        </p:nvGrpSpPr>
        <p:grpSpPr>
          <a:xfrm>
            <a:off x="4627372" y="2769876"/>
            <a:ext cx="420775" cy="393561"/>
            <a:chOff x="-4118225" y="3990475"/>
            <a:chExt cx="292225" cy="273325"/>
          </a:xfrm>
        </p:grpSpPr>
        <p:sp>
          <p:nvSpPr>
            <p:cNvPr id="8138" name="Google Shape;8138;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3"/>
          <p:cNvGrpSpPr/>
          <p:nvPr/>
        </p:nvGrpSpPr>
        <p:grpSpPr>
          <a:xfrm>
            <a:off x="7338026" y="1688087"/>
            <a:ext cx="394713" cy="421927"/>
            <a:chOff x="-2312225" y="3238300"/>
            <a:chExt cx="274125" cy="293025"/>
          </a:xfrm>
        </p:grpSpPr>
        <p:sp>
          <p:nvSpPr>
            <p:cNvPr id="8143" name="Google Shape;8143;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3"/>
          <p:cNvGrpSpPr/>
          <p:nvPr/>
        </p:nvGrpSpPr>
        <p:grpSpPr>
          <a:xfrm>
            <a:off x="7335742" y="2756825"/>
            <a:ext cx="423079" cy="419659"/>
            <a:chOff x="-2310650" y="3958175"/>
            <a:chExt cx="293825" cy="291450"/>
          </a:xfrm>
        </p:grpSpPr>
        <p:sp>
          <p:nvSpPr>
            <p:cNvPr id="8146" name="Google Shape;8146;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3"/>
          <p:cNvGrpSpPr/>
          <p:nvPr/>
        </p:nvGrpSpPr>
        <p:grpSpPr>
          <a:xfrm>
            <a:off x="4702603" y="3308459"/>
            <a:ext cx="424159" cy="419659"/>
            <a:chOff x="-1182750" y="3962900"/>
            <a:chExt cx="294575" cy="291450"/>
          </a:xfrm>
        </p:grpSpPr>
        <p:sp>
          <p:nvSpPr>
            <p:cNvPr id="8149" name="Google Shape;8149;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3"/>
          <p:cNvGrpSpPr/>
          <p:nvPr/>
        </p:nvGrpSpPr>
        <p:grpSpPr>
          <a:xfrm>
            <a:off x="2455739" y="1689223"/>
            <a:ext cx="424195" cy="419659"/>
            <a:chOff x="-5611575" y="3272950"/>
            <a:chExt cx="294600" cy="291450"/>
          </a:xfrm>
        </p:grpSpPr>
        <p:sp>
          <p:nvSpPr>
            <p:cNvPr id="8157" name="Google Shape;8157;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73"/>
          <p:cNvGrpSpPr/>
          <p:nvPr/>
        </p:nvGrpSpPr>
        <p:grpSpPr>
          <a:xfrm>
            <a:off x="2455739" y="2205770"/>
            <a:ext cx="424195" cy="418507"/>
            <a:chOff x="-5613150" y="3632900"/>
            <a:chExt cx="294600" cy="290650"/>
          </a:xfrm>
        </p:grpSpPr>
        <p:sp>
          <p:nvSpPr>
            <p:cNvPr id="8163" name="Google Shape;8163;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3"/>
          <p:cNvGrpSpPr/>
          <p:nvPr/>
        </p:nvGrpSpPr>
        <p:grpSpPr>
          <a:xfrm>
            <a:off x="7324977" y="2153586"/>
            <a:ext cx="420811" cy="522864"/>
            <a:chOff x="-2310650" y="3525775"/>
            <a:chExt cx="292250" cy="363125"/>
          </a:xfrm>
        </p:grpSpPr>
        <p:sp>
          <p:nvSpPr>
            <p:cNvPr id="8166" name="Google Shape;8166;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3"/>
          <p:cNvGrpSpPr/>
          <p:nvPr/>
        </p:nvGrpSpPr>
        <p:grpSpPr>
          <a:xfrm>
            <a:off x="2467638" y="2756270"/>
            <a:ext cx="424195" cy="420775"/>
            <a:chOff x="-5613150" y="3991275"/>
            <a:chExt cx="294600" cy="292225"/>
          </a:xfrm>
        </p:grpSpPr>
        <p:sp>
          <p:nvSpPr>
            <p:cNvPr id="8171" name="Google Shape;8171;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3"/>
          <p:cNvGrpSpPr/>
          <p:nvPr/>
        </p:nvGrpSpPr>
        <p:grpSpPr>
          <a:xfrm>
            <a:off x="5139126" y="1689438"/>
            <a:ext cx="434634" cy="419227"/>
            <a:chOff x="-3768700" y="3253275"/>
            <a:chExt cx="301850" cy="291150"/>
          </a:xfrm>
        </p:grpSpPr>
        <p:sp>
          <p:nvSpPr>
            <p:cNvPr id="8181" name="Google Shape;8181;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73"/>
          <p:cNvGrpSpPr/>
          <p:nvPr/>
        </p:nvGrpSpPr>
        <p:grpSpPr>
          <a:xfrm>
            <a:off x="5143209" y="2217090"/>
            <a:ext cx="426462" cy="395865"/>
            <a:chOff x="-3808700" y="3628950"/>
            <a:chExt cx="296175" cy="274925"/>
          </a:xfrm>
        </p:grpSpPr>
        <p:sp>
          <p:nvSpPr>
            <p:cNvPr id="8185" name="Google Shape;8185;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3"/>
          <p:cNvGrpSpPr/>
          <p:nvPr/>
        </p:nvGrpSpPr>
        <p:grpSpPr>
          <a:xfrm>
            <a:off x="5208420" y="2756412"/>
            <a:ext cx="419443" cy="420487"/>
            <a:chOff x="-3771675" y="3971775"/>
            <a:chExt cx="291300" cy="292025"/>
          </a:xfrm>
        </p:grpSpPr>
        <p:sp>
          <p:nvSpPr>
            <p:cNvPr id="8189" name="Google Shape;8189;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3"/>
          <p:cNvGrpSpPr/>
          <p:nvPr/>
        </p:nvGrpSpPr>
        <p:grpSpPr>
          <a:xfrm>
            <a:off x="7869864" y="1716461"/>
            <a:ext cx="420271" cy="320774"/>
            <a:chOff x="-1951475" y="3273100"/>
            <a:chExt cx="291875" cy="222775"/>
          </a:xfrm>
        </p:grpSpPr>
        <p:sp>
          <p:nvSpPr>
            <p:cNvPr id="8195" name="Google Shape;8195;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3"/>
          <p:cNvGrpSpPr/>
          <p:nvPr/>
        </p:nvGrpSpPr>
        <p:grpSpPr>
          <a:xfrm>
            <a:off x="7867344" y="2205191"/>
            <a:ext cx="425310" cy="419659"/>
            <a:chOff x="-1951475" y="3597450"/>
            <a:chExt cx="295375" cy="291450"/>
          </a:xfrm>
        </p:grpSpPr>
        <p:sp>
          <p:nvSpPr>
            <p:cNvPr id="8199" name="Google Shape;8199;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3"/>
          <p:cNvGrpSpPr/>
          <p:nvPr/>
        </p:nvGrpSpPr>
        <p:grpSpPr>
          <a:xfrm>
            <a:off x="7869595" y="2756825"/>
            <a:ext cx="444605" cy="419659"/>
            <a:chOff x="-1960150" y="3956600"/>
            <a:chExt cx="308775" cy="291450"/>
          </a:xfrm>
        </p:grpSpPr>
        <p:sp>
          <p:nvSpPr>
            <p:cNvPr id="8204" name="Google Shape;8204;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3"/>
          <p:cNvGrpSpPr/>
          <p:nvPr/>
        </p:nvGrpSpPr>
        <p:grpSpPr>
          <a:xfrm>
            <a:off x="1923633" y="3307636"/>
            <a:ext cx="420775" cy="420775"/>
            <a:chOff x="-804700" y="3226500"/>
            <a:chExt cx="292225" cy="292225"/>
          </a:xfrm>
        </p:grpSpPr>
        <p:sp>
          <p:nvSpPr>
            <p:cNvPr id="8207" name="Google Shape;8207;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3"/>
          <p:cNvGrpSpPr/>
          <p:nvPr/>
        </p:nvGrpSpPr>
        <p:grpSpPr>
          <a:xfrm>
            <a:off x="3003724" y="1688647"/>
            <a:ext cx="420775" cy="420811"/>
            <a:chOff x="-5251625" y="3272950"/>
            <a:chExt cx="292225" cy="292250"/>
          </a:xfrm>
        </p:grpSpPr>
        <p:sp>
          <p:nvSpPr>
            <p:cNvPr id="8215" name="Google Shape;8215;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3"/>
          <p:cNvGrpSpPr/>
          <p:nvPr/>
        </p:nvGrpSpPr>
        <p:grpSpPr>
          <a:xfrm>
            <a:off x="3000322" y="2204348"/>
            <a:ext cx="427578" cy="421351"/>
            <a:chOff x="-5254775" y="3631325"/>
            <a:chExt cx="296950" cy="292625"/>
          </a:xfrm>
        </p:grpSpPr>
        <p:sp>
          <p:nvSpPr>
            <p:cNvPr id="8219" name="Google Shape;8219;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3"/>
          <p:cNvGrpSpPr/>
          <p:nvPr/>
        </p:nvGrpSpPr>
        <p:grpSpPr>
          <a:xfrm>
            <a:off x="3016181" y="2756270"/>
            <a:ext cx="419659" cy="420775"/>
            <a:chOff x="-5251625" y="3991275"/>
            <a:chExt cx="291450" cy="292225"/>
          </a:xfrm>
        </p:grpSpPr>
        <p:sp>
          <p:nvSpPr>
            <p:cNvPr id="8227" name="Google Shape;8227;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3"/>
          <p:cNvGrpSpPr/>
          <p:nvPr/>
        </p:nvGrpSpPr>
        <p:grpSpPr>
          <a:xfrm>
            <a:off x="5756763" y="1689240"/>
            <a:ext cx="319874" cy="419623"/>
            <a:chOff x="-3365275" y="3253275"/>
            <a:chExt cx="222150" cy="291425"/>
          </a:xfrm>
        </p:grpSpPr>
        <p:sp>
          <p:nvSpPr>
            <p:cNvPr id="8233" name="Google Shape;8233;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3"/>
          <p:cNvGrpSpPr/>
          <p:nvPr/>
        </p:nvGrpSpPr>
        <p:grpSpPr>
          <a:xfrm>
            <a:off x="5730701" y="2204058"/>
            <a:ext cx="371998" cy="421927"/>
            <a:chOff x="-3383375" y="3611625"/>
            <a:chExt cx="258350" cy="293025"/>
          </a:xfrm>
        </p:grpSpPr>
        <p:sp>
          <p:nvSpPr>
            <p:cNvPr id="8236" name="Google Shape;8236;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3"/>
          <p:cNvGrpSpPr/>
          <p:nvPr/>
        </p:nvGrpSpPr>
        <p:grpSpPr>
          <a:xfrm>
            <a:off x="5793050" y="2756826"/>
            <a:ext cx="271097" cy="419659"/>
            <a:chOff x="-3347950" y="3971575"/>
            <a:chExt cx="188275" cy="291450"/>
          </a:xfrm>
        </p:grpSpPr>
        <p:sp>
          <p:nvSpPr>
            <p:cNvPr id="8239" name="Google Shape;8239;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3"/>
          <p:cNvGrpSpPr/>
          <p:nvPr/>
        </p:nvGrpSpPr>
        <p:grpSpPr>
          <a:xfrm>
            <a:off x="842909" y="3307061"/>
            <a:ext cx="371998" cy="421927"/>
            <a:chOff x="-1575775" y="3238300"/>
            <a:chExt cx="258350" cy="293025"/>
          </a:xfrm>
        </p:grpSpPr>
        <p:sp>
          <p:nvSpPr>
            <p:cNvPr id="8243" name="Google Shape;8243;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73"/>
          <p:cNvGrpSpPr/>
          <p:nvPr/>
        </p:nvGrpSpPr>
        <p:grpSpPr>
          <a:xfrm>
            <a:off x="2487807" y="3309051"/>
            <a:ext cx="423079" cy="424159"/>
            <a:chOff x="-1591550" y="3597475"/>
            <a:chExt cx="293825" cy="294575"/>
          </a:xfrm>
        </p:grpSpPr>
        <p:sp>
          <p:nvSpPr>
            <p:cNvPr id="8249" name="Google Shape;8249;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3"/>
          <p:cNvGrpSpPr/>
          <p:nvPr/>
        </p:nvGrpSpPr>
        <p:grpSpPr>
          <a:xfrm>
            <a:off x="4137277" y="3318663"/>
            <a:ext cx="421927" cy="399248"/>
            <a:chOff x="-1592325" y="3957400"/>
            <a:chExt cx="293025" cy="277275"/>
          </a:xfrm>
        </p:grpSpPr>
        <p:sp>
          <p:nvSpPr>
            <p:cNvPr id="8253" name="Google Shape;8253;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3"/>
          <p:cNvGrpSpPr/>
          <p:nvPr/>
        </p:nvGrpSpPr>
        <p:grpSpPr>
          <a:xfrm>
            <a:off x="3624147" y="3310744"/>
            <a:ext cx="369730" cy="420775"/>
            <a:chOff x="-778700" y="3612425"/>
            <a:chExt cx="256775" cy="292225"/>
          </a:xfrm>
        </p:grpSpPr>
        <p:sp>
          <p:nvSpPr>
            <p:cNvPr id="8258" name="Google Shape;8258;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73"/>
          <p:cNvGrpSpPr/>
          <p:nvPr/>
        </p:nvGrpSpPr>
        <p:grpSpPr>
          <a:xfrm>
            <a:off x="6095649" y="3828305"/>
            <a:ext cx="340731" cy="387641"/>
            <a:chOff x="7728464" y="1561258"/>
            <a:chExt cx="349719" cy="397866"/>
          </a:xfrm>
        </p:grpSpPr>
        <p:sp>
          <p:nvSpPr>
            <p:cNvPr id="8265" name="Google Shape;8265;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3"/>
          <p:cNvGrpSpPr/>
          <p:nvPr/>
        </p:nvGrpSpPr>
        <p:grpSpPr>
          <a:xfrm>
            <a:off x="4018617" y="3828305"/>
            <a:ext cx="387681" cy="387641"/>
            <a:chOff x="5611350" y="1561258"/>
            <a:chExt cx="397907" cy="397866"/>
          </a:xfrm>
        </p:grpSpPr>
        <p:sp>
          <p:nvSpPr>
            <p:cNvPr id="8268" name="Google Shape;8268;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3"/>
          <p:cNvGrpSpPr/>
          <p:nvPr/>
        </p:nvGrpSpPr>
        <p:grpSpPr>
          <a:xfrm>
            <a:off x="4537903" y="3925571"/>
            <a:ext cx="387610" cy="193109"/>
            <a:chOff x="6140660" y="1661097"/>
            <a:chExt cx="397835" cy="198202"/>
          </a:xfrm>
        </p:grpSpPr>
        <p:sp>
          <p:nvSpPr>
            <p:cNvPr id="8273" name="Google Shape;8273;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3"/>
          <p:cNvGrpSpPr/>
          <p:nvPr/>
        </p:nvGrpSpPr>
        <p:grpSpPr>
          <a:xfrm>
            <a:off x="5057118" y="3828305"/>
            <a:ext cx="387681" cy="387641"/>
            <a:chOff x="6669907" y="1561258"/>
            <a:chExt cx="397907" cy="397866"/>
          </a:xfrm>
        </p:grpSpPr>
        <p:sp>
          <p:nvSpPr>
            <p:cNvPr id="8278" name="Google Shape;8278;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3"/>
          <p:cNvGrpSpPr/>
          <p:nvPr/>
        </p:nvGrpSpPr>
        <p:grpSpPr>
          <a:xfrm>
            <a:off x="1942348" y="3885842"/>
            <a:ext cx="387681" cy="272572"/>
            <a:chOff x="3386036" y="1746339"/>
            <a:chExt cx="397907" cy="279762"/>
          </a:xfrm>
        </p:grpSpPr>
        <p:sp>
          <p:nvSpPr>
            <p:cNvPr id="8284" name="Google Shape;8284;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3"/>
          <p:cNvGrpSpPr/>
          <p:nvPr/>
        </p:nvGrpSpPr>
        <p:grpSpPr>
          <a:xfrm>
            <a:off x="2980045" y="3828288"/>
            <a:ext cx="387681" cy="387681"/>
            <a:chOff x="4417380" y="1687279"/>
            <a:chExt cx="397907" cy="397907"/>
          </a:xfrm>
        </p:grpSpPr>
        <p:sp>
          <p:nvSpPr>
            <p:cNvPr id="8287" name="Google Shape;8287;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3"/>
          <p:cNvGrpSpPr/>
          <p:nvPr/>
        </p:nvGrpSpPr>
        <p:grpSpPr>
          <a:xfrm>
            <a:off x="7926526" y="3308537"/>
            <a:ext cx="387661" cy="387661"/>
            <a:chOff x="2869999" y="1687279"/>
            <a:chExt cx="397887" cy="397887"/>
          </a:xfrm>
        </p:grpSpPr>
        <p:sp>
          <p:nvSpPr>
            <p:cNvPr id="8290" name="Google Shape;8290;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3"/>
          <p:cNvGrpSpPr/>
          <p:nvPr/>
        </p:nvGrpSpPr>
        <p:grpSpPr>
          <a:xfrm>
            <a:off x="2461634" y="3828664"/>
            <a:ext cx="386807" cy="386929"/>
            <a:chOff x="3902887" y="1687655"/>
            <a:chExt cx="397010" cy="397135"/>
          </a:xfrm>
        </p:grpSpPr>
        <p:sp>
          <p:nvSpPr>
            <p:cNvPr id="8293" name="Google Shape;8293;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3"/>
          <p:cNvGrpSpPr/>
          <p:nvPr/>
        </p:nvGrpSpPr>
        <p:grpSpPr>
          <a:xfrm>
            <a:off x="3499331" y="3828344"/>
            <a:ext cx="387681" cy="387681"/>
            <a:chOff x="4933458" y="1687279"/>
            <a:chExt cx="397907" cy="397907"/>
          </a:xfrm>
        </p:grpSpPr>
        <p:sp>
          <p:nvSpPr>
            <p:cNvPr id="8296" name="Google Shape;8296;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73"/>
          <p:cNvGrpSpPr/>
          <p:nvPr/>
        </p:nvGrpSpPr>
        <p:grpSpPr>
          <a:xfrm>
            <a:off x="5273586" y="3308775"/>
            <a:ext cx="387681" cy="387661"/>
            <a:chOff x="266768" y="1721375"/>
            <a:chExt cx="397907" cy="397887"/>
          </a:xfrm>
        </p:grpSpPr>
        <p:sp>
          <p:nvSpPr>
            <p:cNvPr id="8299" name="Google Shape;8299;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3"/>
          <p:cNvGrpSpPr/>
          <p:nvPr/>
        </p:nvGrpSpPr>
        <p:grpSpPr>
          <a:xfrm>
            <a:off x="7395588" y="3308924"/>
            <a:ext cx="387539" cy="386888"/>
            <a:chOff x="2408992" y="1722875"/>
            <a:chExt cx="397761" cy="397093"/>
          </a:xfrm>
        </p:grpSpPr>
        <p:sp>
          <p:nvSpPr>
            <p:cNvPr id="8302" name="Google Shape;8302;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3"/>
          <p:cNvGrpSpPr/>
          <p:nvPr/>
        </p:nvGrpSpPr>
        <p:grpSpPr>
          <a:xfrm>
            <a:off x="5576404" y="3828305"/>
            <a:ext cx="387641" cy="387641"/>
            <a:chOff x="7199196" y="1561258"/>
            <a:chExt cx="397866" cy="397866"/>
          </a:xfrm>
        </p:grpSpPr>
        <p:sp>
          <p:nvSpPr>
            <p:cNvPr id="8305" name="Google Shape;8305;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73"/>
          <p:cNvGrpSpPr/>
          <p:nvPr/>
        </p:nvGrpSpPr>
        <p:grpSpPr>
          <a:xfrm>
            <a:off x="6332282" y="3308537"/>
            <a:ext cx="387661" cy="387661"/>
            <a:chOff x="1379798" y="1723250"/>
            <a:chExt cx="397887" cy="397887"/>
          </a:xfrm>
        </p:grpSpPr>
        <p:sp>
          <p:nvSpPr>
            <p:cNvPr id="8309" name="Google Shape;8309;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3"/>
          <p:cNvGrpSpPr/>
          <p:nvPr/>
        </p:nvGrpSpPr>
        <p:grpSpPr>
          <a:xfrm>
            <a:off x="5801242" y="3308537"/>
            <a:ext cx="387641" cy="387661"/>
            <a:chOff x="864491" y="1723250"/>
            <a:chExt cx="397866" cy="397887"/>
          </a:xfrm>
        </p:grpSpPr>
        <p:sp>
          <p:nvSpPr>
            <p:cNvPr id="8314" name="Google Shape;8314;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7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8" name="Google Shape;8318;p73"/>
          <p:cNvGrpSpPr/>
          <p:nvPr/>
        </p:nvGrpSpPr>
        <p:grpSpPr>
          <a:xfrm>
            <a:off x="6568070" y="3827060"/>
            <a:ext cx="388966" cy="388966"/>
            <a:chOff x="1190625" y="238125"/>
            <a:chExt cx="5235075" cy="5235075"/>
          </a:xfrm>
        </p:grpSpPr>
        <p:sp>
          <p:nvSpPr>
            <p:cNvPr id="8319" name="Google Shape;8319;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1" name="Google Shape;8321;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5" name="Shape 8325"/>
        <p:cNvGrpSpPr/>
        <p:nvPr/>
      </p:nvGrpSpPr>
      <p:grpSpPr>
        <a:xfrm>
          <a:off x="0" y="0"/>
          <a:ext cx="0" cy="0"/>
          <a:chOff x="0" y="0"/>
          <a:chExt cx="0" cy="0"/>
        </a:xfrm>
      </p:grpSpPr>
      <p:pic>
        <p:nvPicPr>
          <p:cNvPr id="8326" name="Google Shape;8326;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8"/>
          <p:cNvSpPr txBox="1"/>
          <p:nvPr>
            <p:ph type="title"/>
          </p:nvPr>
        </p:nvSpPr>
        <p:spPr>
          <a:xfrm>
            <a:off x="4112988" y="965600"/>
            <a:ext cx="38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news</a:t>
            </a:r>
            <a:endParaRPr/>
          </a:p>
        </p:txBody>
      </p:sp>
      <p:sp>
        <p:nvSpPr>
          <p:cNvPr id="558" name="Google Shape;558;p38"/>
          <p:cNvSpPr txBox="1"/>
          <p:nvPr>
            <p:ph idx="1" type="body"/>
          </p:nvPr>
        </p:nvSpPr>
        <p:spPr>
          <a:xfrm>
            <a:off x="4112988" y="1723912"/>
            <a:ext cx="3837900" cy="24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Exciting news! Our company has just released a cutting-edge product that is poised to revolutionize the industry. With this new technology, businesses can:</a:t>
            </a:r>
            <a:endParaRPr/>
          </a:p>
          <a:p>
            <a:pPr indent="-304800" lvl="0" marL="457200" rtl="0" algn="l">
              <a:spcBef>
                <a:spcPts val="1000"/>
              </a:spcBef>
              <a:spcAft>
                <a:spcPts val="0"/>
              </a:spcAft>
              <a:buSzPts val="1200"/>
              <a:buChar char="●"/>
            </a:pPr>
            <a:r>
              <a:rPr lang="en"/>
              <a:t>Optimize their workflow and increase productivity</a:t>
            </a:r>
            <a:endParaRPr/>
          </a:p>
          <a:p>
            <a:pPr indent="-304800" lvl="0" marL="457200" rtl="0" algn="l">
              <a:spcBef>
                <a:spcPts val="0"/>
              </a:spcBef>
              <a:spcAft>
                <a:spcPts val="0"/>
              </a:spcAft>
              <a:buSzPts val="1200"/>
              <a:buChar char="●"/>
            </a:pPr>
            <a:r>
              <a:rPr lang="en"/>
              <a:t>Automate routine tasks and free up any possible valuable resources</a:t>
            </a:r>
            <a:endParaRPr/>
          </a:p>
          <a:p>
            <a:pPr indent="-304800" lvl="0" marL="457200" rtl="0" algn="l">
              <a:spcBef>
                <a:spcPts val="0"/>
              </a:spcBef>
              <a:spcAft>
                <a:spcPts val="0"/>
              </a:spcAft>
              <a:buSzPts val="1200"/>
              <a:buChar char="●"/>
            </a:pPr>
            <a:r>
              <a:rPr lang="en"/>
              <a:t>Improve their bottom line by reducing costs and boosting profits</a:t>
            </a:r>
            <a:endParaRPr/>
          </a:p>
          <a:p>
            <a:pPr indent="0" lvl="0" marL="0" rtl="0" algn="l">
              <a:spcBef>
                <a:spcPts val="1000"/>
              </a:spcBef>
              <a:spcAft>
                <a:spcPts val="0"/>
              </a:spcAft>
              <a:buNone/>
            </a:pPr>
            <a:r>
              <a:rPr lang="en"/>
              <a:t>Stay tuned for more updates on this exciting development as we continue to innovate and push the boundaries of what's possible!</a:t>
            </a:r>
            <a:endParaRPr/>
          </a:p>
        </p:txBody>
      </p:sp>
      <p:pic>
        <p:nvPicPr>
          <p:cNvPr id="559" name="Google Shape;559;p38"/>
          <p:cNvPicPr preferRelativeResize="0"/>
          <p:nvPr>
            <p:ph idx="2" type="pic"/>
          </p:nvPr>
        </p:nvPicPr>
        <p:blipFill rotWithShape="1">
          <a:blip r:embed="rId3">
            <a:alphaModFix/>
          </a:blip>
          <a:srcRect b="0" l="27207" r="27203" t="0"/>
          <a:stretch/>
        </p:blipFill>
        <p:spPr>
          <a:xfrm>
            <a:off x="1193088" y="713075"/>
            <a:ext cx="2538900" cy="3717300"/>
          </a:xfrm>
          <a:prstGeom prst="roundRect">
            <a:avLst>
              <a:gd fmla="val 50000"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 analysis</a:t>
            </a:r>
            <a:endParaRPr/>
          </a:p>
        </p:txBody>
      </p:sp>
      <p:sp>
        <p:nvSpPr>
          <p:cNvPr id="565" name="Google Shape;565;p39"/>
          <p:cNvSpPr txBox="1"/>
          <p:nvPr>
            <p:ph idx="3" type="subTitle"/>
          </p:nvPr>
        </p:nvSpPr>
        <p:spPr>
          <a:xfrm>
            <a:off x="1337700" y="2638900"/>
            <a:ext cx="2929500" cy="174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Analyze a new and emerging technology that is disrupting or transforming your industry. Discuss its potential impact on businesses and consumers, and provide insights into how companies can adapt to these new changes</a:t>
            </a:r>
            <a:endParaRPr/>
          </a:p>
        </p:txBody>
      </p:sp>
      <p:sp>
        <p:nvSpPr>
          <p:cNvPr id="566" name="Google Shape;566;p39"/>
          <p:cNvSpPr txBox="1"/>
          <p:nvPr>
            <p:ph idx="1" type="subTitle"/>
          </p:nvPr>
        </p:nvSpPr>
        <p:spPr>
          <a:xfrm>
            <a:off x="1337700" y="2243775"/>
            <a:ext cx="2929500" cy="46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a:t>
            </a:r>
            <a:r>
              <a:rPr lang="en"/>
              <a:t>merging technologies</a:t>
            </a:r>
            <a:endParaRPr/>
          </a:p>
        </p:txBody>
      </p:sp>
      <p:sp>
        <p:nvSpPr>
          <p:cNvPr id="567" name="Google Shape;567;p39"/>
          <p:cNvSpPr txBox="1"/>
          <p:nvPr>
            <p:ph idx="2" type="subTitle"/>
          </p:nvPr>
        </p:nvSpPr>
        <p:spPr>
          <a:xfrm>
            <a:off x="4876800" y="2243775"/>
            <a:ext cx="29295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arket trends</a:t>
            </a:r>
            <a:endParaRPr/>
          </a:p>
        </p:txBody>
      </p:sp>
      <p:sp>
        <p:nvSpPr>
          <p:cNvPr id="568" name="Google Shape;568;p39"/>
          <p:cNvSpPr txBox="1"/>
          <p:nvPr>
            <p:ph idx="4" type="subTitle"/>
          </p:nvPr>
        </p:nvSpPr>
        <p:spPr>
          <a:xfrm>
            <a:off x="4876801" y="2638900"/>
            <a:ext cx="2929500" cy="17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an in-depth analysis of recent market trends that are affecting your industry. This could include examining changes in consumer behavior, shifts in supply and demand, or emerging market opportunities. Offer insights into how businesses can capitalize on these trends to stay competitive</a:t>
            </a:r>
            <a:endParaRPr/>
          </a:p>
        </p:txBody>
      </p:sp>
      <p:cxnSp>
        <p:nvCxnSpPr>
          <p:cNvPr id="569" name="Google Shape;569;p39"/>
          <p:cNvCxnSpPr/>
          <p:nvPr/>
        </p:nvCxnSpPr>
        <p:spPr>
          <a:xfrm>
            <a:off x="4572000" y="1508500"/>
            <a:ext cx="0" cy="2873700"/>
          </a:xfrm>
          <a:prstGeom prst="straightConnector1">
            <a:avLst/>
          </a:prstGeom>
          <a:noFill/>
          <a:ln cap="flat" cmpd="sng" w="28575">
            <a:solidFill>
              <a:schemeClr val="accent3"/>
            </a:solidFill>
            <a:prstDash val="solid"/>
            <a:round/>
            <a:headEnd len="med" w="med" type="none"/>
            <a:tailEnd len="med" w="med" type="none"/>
          </a:ln>
        </p:spPr>
      </p:cxnSp>
      <p:grpSp>
        <p:nvGrpSpPr>
          <p:cNvPr id="570" name="Google Shape;570;p39"/>
          <p:cNvGrpSpPr/>
          <p:nvPr/>
        </p:nvGrpSpPr>
        <p:grpSpPr>
          <a:xfrm>
            <a:off x="4988838" y="1584729"/>
            <a:ext cx="394853" cy="467368"/>
            <a:chOff x="2533875" y="1757525"/>
            <a:chExt cx="287500" cy="340300"/>
          </a:xfrm>
        </p:grpSpPr>
        <p:sp>
          <p:nvSpPr>
            <p:cNvPr id="571" name="Google Shape;571;p39"/>
            <p:cNvSpPr/>
            <p:nvPr/>
          </p:nvSpPr>
          <p:spPr>
            <a:xfrm>
              <a:off x="2578425" y="1847350"/>
              <a:ext cx="114300" cy="63800"/>
            </a:xfrm>
            <a:custGeom>
              <a:rect b="b" l="l" r="r" t="t"/>
              <a:pathLst>
                <a:path extrusionOk="0" h="2552" w="4572">
                  <a:moveTo>
                    <a:pt x="0" y="0"/>
                  </a:moveTo>
                  <a:lnTo>
                    <a:pt x="0" y="2552"/>
                  </a:lnTo>
                  <a:lnTo>
                    <a:pt x="3179" y="2552"/>
                  </a:lnTo>
                  <a:cubicBezTo>
                    <a:pt x="3427" y="1776"/>
                    <a:pt x="3923" y="1111"/>
                    <a:pt x="4571" y="649"/>
                  </a:cubicBezTo>
                  <a:lnTo>
                    <a:pt x="4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2696300" y="1865875"/>
              <a:ext cx="82150" cy="148475"/>
            </a:xfrm>
            <a:custGeom>
              <a:rect b="b" l="l" r="r" t="t"/>
              <a:pathLst>
                <a:path extrusionOk="0" h="5939" w="3286">
                  <a:moveTo>
                    <a:pt x="2057" y="0"/>
                  </a:moveTo>
                  <a:cubicBezTo>
                    <a:pt x="1259" y="0"/>
                    <a:pt x="533" y="321"/>
                    <a:pt x="1" y="843"/>
                  </a:cubicBezTo>
                  <a:lnTo>
                    <a:pt x="1212" y="2340"/>
                  </a:lnTo>
                  <a:lnTo>
                    <a:pt x="1212" y="4542"/>
                  </a:lnTo>
                  <a:lnTo>
                    <a:pt x="708" y="5496"/>
                  </a:lnTo>
                  <a:lnTo>
                    <a:pt x="708" y="5606"/>
                  </a:lnTo>
                  <a:cubicBezTo>
                    <a:pt x="1116" y="5818"/>
                    <a:pt x="1581" y="5939"/>
                    <a:pt x="2071" y="5939"/>
                  </a:cubicBezTo>
                  <a:cubicBezTo>
                    <a:pt x="2503" y="5939"/>
                    <a:pt x="2916" y="5846"/>
                    <a:pt x="3286" y="5678"/>
                  </a:cubicBezTo>
                  <a:lnTo>
                    <a:pt x="3286" y="4122"/>
                  </a:lnTo>
                  <a:lnTo>
                    <a:pt x="3264" y="4122"/>
                  </a:lnTo>
                  <a:lnTo>
                    <a:pt x="2462" y="2680"/>
                  </a:lnTo>
                  <a:lnTo>
                    <a:pt x="2462" y="28"/>
                  </a:lnTo>
                  <a:cubicBezTo>
                    <a:pt x="2328" y="10"/>
                    <a:pt x="219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2777750" y="1872900"/>
              <a:ext cx="43625" cy="120975"/>
            </a:xfrm>
            <a:custGeom>
              <a:rect b="b" l="l" r="r" t="t"/>
              <a:pathLst>
                <a:path extrusionOk="0" h="4839" w="1745">
                  <a:moveTo>
                    <a:pt x="0" y="0"/>
                  </a:moveTo>
                  <a:lnTo>
                    <a:pt x="0" y="2190"/>
                  </a:lnTo>
                  <a:lnTo>
                    <a:pt x="798" y="3617"/>
                  </a:lnTo>
                  <a:lnTo>
                    <a:pt x="798" y="4838"/>
                  </a:lnTo>
                  <a:cubicBezTo>
                    <a:pt x="1380" y="4302"/>
                    <a:pt x="1744" y="3535"/>
                    <a:pt x="1744" y="2680"/>
                  </a:cubicBezTo>
                  <a:cubicBezTo>
                    <a:pt x="1744" y="1489"/>
                    <a:pt x="1028" y="46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2533875" y="1757525"/>
              <a:ext cx="204050" cy="340300"/>
            </a:xfrm>
            <a:custGeom>
              <a:rect b="b" l="l" r="r" t="t"/>
              <a:pathLst>
                <a:path extrusionOk="0" h="13612" w="8162">
                  <a:moveTo>
                    <a:pt x="4147" y="986"/>
                  </a:moveTo>
                  <a:lnTo>
                    <a:pt x="4147" y="1785"/>
                  </a:lnTo>
                  <a:lnTo>
                    <a:pt x="2233" y="1785"/>
                  </a:lnTo>
                  <a:lnTo>
                    <a:pt x="2233" y="986"/>
                  </a:lnTo>
                  <a:close/>
                  <a:moveTo>
                    <a:pt x="5929" y="986"/>
                  </a:moveTo>
                  <a:lnTo>
                    <a:pt x="5929" y="1785"/>
                  </a:lnTo>
                  <a:lnTo>
                    <a:pt x="5132" y="1785"/>
                  </a:lnTo>
                  <a:lnTo>
                    <a:pt x="5132" y="986"/>
                  </a:lnTo>
                  <a:close/>
                  <a:moveTo>
                    <a:pt x="3617" y="9732"/>
                  </a:moveTo>
                  <a:lnTo>
                    <a:pt x="3617" y="10529"/>
                  </a:lnTo>
                  <a:lnTo>
                    <a:pt x="932" y="10529"/>
                  </a:lnTo>
                  <a:lnTo>
                    <a:pt x="932" y="9732"/>
                  </a:lnTo>
                  <a:close/>
                  <a:moveTo>
                    <a:pt x="3617" y="11540"/>
                  </a:moveTo>
                  <a:lnTo>
                    <a:pt x="3617" y="12338"/>
                  </a:lnTo>
                  <a:lnTo>
                    <a:pt x="932" y="12338"/>
                  </a:lnTo>
                  <a:lnTo>
                    <a:pt x="932" y="11540"/>
                  </a:lnTo>
                  <a:close/>
                  <a:moveTo>
                    <a:pt x="7204" y="11540"/>
                  </a:moveTo>
                  <a:lnTo>
                    <a:pt x="7204" y="12338"/>
                  </a:lnTo>
                  <a:lnTo>
                    <a:pt x="4545" y="12338"/>
                  </a:lnTo>
                  <a:lnTo>
                    <a:pt x="4545" y="11540"/>
                  </a:lnTo>
                  <a:close/>
                  <a:moveTo>
                    <a:pt x="2" y="1"/>
                  </a:moveTo>
                  <a:lnTo>
                    <a:pt x="0" y="13612"/>
                  </a:lnTo>
                  <a:lnTo>
                    <a:pt x="8160" y="13612"/>
                  </a:lnTo>
                  <a:lnTo>
                    <a:pt x="8160" y="11046"/>
                  </a:lnTo>
                  <a:cubicBezTo>
                    <a:pt x="7602" y="10987"/>
                    <a:pt x="7081" y="10805"/>
                    <a:pt x="6623" y="10528"/>
                  </a:cubicBezTo>
                  <a:lnTo>
                    <a:pt x="4545" y="10528"/>
                  </a:lnTo>
                  <a:lnTo>
                    <a:pt x="4545" y="9729"/>
                  </a:lnTo>
                  <a:lnTo>
                    <a:pt x="5694" y="9729"/>
                  </a:lnTo>
                  <a:cubicBezTo>
                    <a:pt x="5442" y="9436"/>
                    <a:pt x="5235" y="9106"/>
                    <a:pt x="5083" y="8745"/>
                  </a:cubicBezTo>
                  <a:lnTo>
                    <a:pt x="929" y="8745"/>
                  </a:lnTo>
                  <a:lnTo>
                    <a:pt x="929" y="7921"/>
                  </a:lnTo>
                  <a:lnTo>
                    <a:pt x="4792" y="7921"/>
                  </a:lnTo>
                  <a:cubicBezTo>
                    <a:pt x="4757" y="7717"/>
                    <a:pt x="4739" y="7505"/>
                    <a:pt x="4739" y="7291"/>
                  </a:cubicBezTo>
                  <a:cubicBezTo>
                    <a:pt x="4739" y="7173"/>
                    <a:pt x="4745" y="7053"/>
                    <a:pt x="4755" y="6937"/>
                  </a:cubicBezTo>
                  <a:lnTo>
                    <a:pt x="985" y="6937"/>
                  </a:lnTo>
                  <a:lnTo>
                    <a:pt x="985" y="2791"/>
                  </a:lnTo>
                  <a:lnTo>
                    <a:pt x="7177" y="2791"/>
                  </a:lnTo>
                  <a:lnTo>
                    <a:pt x="7177" y="3802"/>
                  </a:lnTo>
                  <a:cubicBezTo>
                    <a:pt x="7488" y="3676"/>
                    <a:pt x="7817" y="3593"/>
                    <a:pt x="8161" y="3557"/>
                  </a:cubicBezTo>
                  <a:lnTo>
                    <a:pt x="8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2673550" y="1903000"/>
              <a:ext cx="33125" cy="90575"/>
            </a:xfrm>
            <a:custGeom>
              <a:rect b="b" l="l" r="r" t="t"/>
              <a:pathLst>
                <a:path extrusionOk="0" h="3623" w="1325">
                  <a:moveTo>
                    <a:pt x="399" y="1"/>
                  </a:moveTo>
                  <a:cubicBezTo>
                    <a:pt x="145" y="437"/>
                    <a:pt x="1" y="943"/>
                    <a:pt x="1" y="1482"/>
                  </a:cubicBezTo>
                  <a:cubicBezTo>
                    <a:pt x="1" y="2322"/>
                    <a:pt x="351" y="3083"/>
                    <a:pt x="914" y="3623"/>
                  </a:cubicBezTo>
                  <a:lnTo>
                    <a:pt x="1325" y="2848"/>
                  </a:lnTo>
                  <a:lnTo>
                    <a:pt x="1325" y="1137"/>
                  </a:lnTo>
                  <a:lnTo>
                    <a:pt x="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9"/>
          <p:cNvGrpSpPr/>
          <p:nvPr/>
        </p:nvGrpSpPr>
        <p:grpSpPr>
          <a:xfrm>
            <a:off x="3688609" y="1584712"/>
            <a:ext cx="466544" cy="467402"/>
            <a:chOff x="1788150" y="1757500"/>
            <a:chExt cx="339700" cy="340325"/>
          </a:xfrm>
        </p:grpSpPr>
        <p:sp>
          <p:nvSpPr>
            <p:cNvPr id="577" name="Google Shape;577;p39"/>
            <p:cNvSpPr/>
            <p:nvPr/>
          </p:nvSpPr>
          <p:spPr>
            <a:xfrm>
              <a:off x="1810975" y="2038025"/>
              <a:ext cx="52950" cy="59800"/>
            </a:xfrm>
            <a:custGeom>
              <a:rect b="b" l="l" r="r" t="t"/>
              <a:pathLst>
                <a:path extrusionOk="0" h="2392" w="2118">
                  <a:moveTo>
                    <a:pt x="1" y="1"/>
                  </a:moveTo>
                  <a:lnTo>
                    <a:pt x="836" y="2392"/>
                  </a:lnTo>
                  <a:lnTo>
                    <a:pt x="2118" y="2392"/>
                  </a:lnTo>
                  <a:lnTo>
                    <a:pt x="12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2039975" y="1766050"/>
              <a:ext cx="87875" cy="230375"/>
            </a:xfrm>
            <a:custGeom>
              <a:rect b="b" l="l" r="r" t="t"/>
              <a:pathLst>
                <a:path extrusionOk="0" h="9215" w="3515">
                  <a:moveTo>
                    <a:pt x="1" y="1"/>
                  </a:moveTo>
                  <a:lnTo>
                    <a:pt x="1" y="4202"/>
                  </a:lnTo>
                  <a:lnTo>
                    <a:pt x="1357" y="6625"/>
                  </a:lnTo>
                  <a:lnTo>
                    <a:pt x="1357" y="9214"/>
                  </a:lnTo>
                  <a:cubicBezTo>
                    <a:pt x="2666" y="8257"/>
                    <a:pt x="3515" y="6709"/>
                    <a:pt x="3515" y="4967"/>
                  </a:cubicBezTo>
                  <a:cubicBezTo>
                    <a:pt x="3515" y="2678"/>
                    <a:pt x="2046" y="72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1788150" y="1963550"/>
              <a:ext cx="53175" cy="57225"/>
            </a:xfrm>
            <a:custGeom>
              <a:rect b="b" l="l" r="r" t="t"/>
              <a:pathLst>
                <a:path extrusionOk="0" h="2289" w="2127">
                  <a:moveTo>
                    <a:pt x="799" y="1"/>
                  </a:moveTo>
                  <a:lnTo>
                    <a:pt x="799" y="692"/>
                  </a:lnTo>
                  <a:lnTo>
                    <a:pt x="1" y="692"/>
                  </a:lnTo>
                  <a:lnTo>
                    <a:pt x="1" y="1491"/>
                  </a:lnTo>
                  <a:lnTo>
                    <a:pt x="799" y="1491"/>
                  </a:lnTo>
                  <a:lnTo>
                    <a:pt x="799" y="2288"/>
                  </a:lnTo>
                  <a:lnTo>
                    <a:pt x="2127" y="2288"/>
                  </a:lnTo>
                  <a:lnTo>
                    <a:pt x="2127" y="2287"/>
                  </a:lnTo>
                  <a:lnTo>
                    <a:pt x="2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898875" y="1757500"/>
              <a:ext cx="155050" cy="262700"/>
            </a:xfrm>
            <a:custGeom>
              <a:rect b="b" l="l" r="r" t="t"/>
              <a:pathLst>
                <a:path extrusionOk="0" h="10508" w="6202">
                  <a:moveTo>
                    <a:pt x="3879" y="0"/>
                  </a:moveTo>
                  <a:cubicBezTo>
                    <a:pt x="2349" y="0"/>
                    <a:pt x="970" y="647"/>
                    <a:pt x="0" y="1686"/>
                  </a:cubicBezTo>
                  <a:lnTo>
                    <a:pt x="2161" y="4338"/>
                  </a:lnTo>
                  <a:lnTo>
                    <a:pt x="2161" y="5506"/>
                  </a:lnTo>
                  <a:lnTo>
                    <a:pt x="3650" y="5506"/>
                  </a:lnTo>
                  <a:lnTo>
                    <a:pt x="3650" y="6806"/>
                  </a:lnTo>
                  <a:lnTo>
                    <a:pt x="4631" y="7791"/>
                  </a:lnTo>
                  <a:cubicBezTo>
                    <a:pt x="5042" y="8205"/>
                    <a:pt x="5268" y="8753"/>
                    <a:pt x="5268" y="9336"/>
                  </a:cubicBezTo>
                  <a:cubicBezTo>
                    <a:pt x="5268" y="9758"/>
                    <a:pt x="5150" y="10160"/>
                    <a:pt x="4930" y="10507"/>
                  </a:cubicBezTo>
                  <a:cubicBezTo>
                    <a:pt x="5376" y="10415"/>
                    <a:pt x="5803" y="10268"/>
                    <a:pt x="6202" y="10071"/>
                  </a:cubicBezTo>
                  <a:lnTo>
                    <a:pt x="6202" y="7178"/>
                  </a:lnTo>
                  <a:lnTo>
                    <a:pt x="4845" y="4755"/>
                  </a:lnTo>
                  <a:lnTo>
                    <a:pt x="4847" y="89"/>
                  </a:lnTo>
                  <a:cubicBezTo>
                    <a:pt x="4532" y="31"/>
                    <a:pt x="4208" y="0"/>
                    <a:pt x="3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861900" y="1915075"/>
              <a:ext cx="108325" cy="151550"/>
            </a:xfrm>
            <a:custGeom>
              <a:rect b="b" l="l" r="r" t="t"/>
              <a:pathLst>
                <a:path extrusionOk="0" h="6062" w="4333">
                  <a:moveTo>
                    <a:pt x="3483" y="0"/>
                  </a:moveTo>
                  <a:lnTo>
                    <a:pt x="1" y="1947"/>
                  </a:lnTo>
                  <a:lnTo>
                    <a:pt x="1" y="4188"/>
                  </a:lnTo>
                  <a:lnTo>
                    <a:pt x="3478" y="6062"/>
                  </a:lnTo>
                  <a:lnTo>
                    <a:pt x="4333" y="6062"/>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990100" y="1955975"/>
              <a:ext cx="21425" cy="70200"/>
            </a:xfrm>
            <a:custGeom>
              <a:rect b="b" l="l" r="r" t="t"/>
              <a:pathLst>
                <a:path extrusionOk="0" h="2808" w="857">
                  <a:moveTo>
                    <a:pt x="1" y="0"/>
                  </a:moveTo>
                  <a:lnTo>
                    <a:pt x="1" y="2807"/>
                  </a:lnTo>
                  <a:lnTo>
                    <a:pt x="422" y="2386"/>
                  </a:lnTo>
                  <a:cubicBezTo>
                    <a:pt x="711" y="2097"/>
                    <a:pt x="857" y="1706"/>
                    <a:pt x="826" y="1295"/>
                  </a:cubicBezTo>
                  <a:cubicBezTo>
                    <a:pt x="800" y="958"/>
                    <a:pt x="647" y="645"/>
                    <a:pt x="408" y="40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863100" y="1815625"/>
              <a:ext cx="69900" cy="120150"/>
            </a:xfrm>
            <a:custGeom>
              <a:rect b="b" l="l" r="r" t="t"/>
              <a:pathLst>
                <a:path extrusionOk="0" h="4806" w="2796">
                  <a:moveTo>
                    <a:pt x="922" y="1"/>
                  </a:moveTo>
                  <a:cubicBezTo>
                    <a:pt x="341" y="851"/>
                    <a:pt x="1" y="1879"/>
                    <a:pt x="1" y="2985"/>
                  </a:cubicBezTo>
                  <a:cubicBezTo>
                    <a:pt x="1" y="3614"/>
                    <a:pt x="107" y="4225"/>
                    <a:pt x="319" y="4805"/>
                  </a:cubicBezTo>
                  <a:lnTo>
                    <a:pt x="2796" y="3421"/>
                  </a:lnTo>
                  <a:lnTo>
                    <a:pt x="2796" y="2299"/>
                  </a:lnTo>
                  <a:lnTo>
                    <a:pt x="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txBox="1"/>
          <p:nvPr>
            <p:ph idx="1" type="subTitle"/>
          </p:nvPr>
        </p:nvSpPr>
        <p:spPr>
          <a:xfrm>
            <a:off x="1618850" y="1512950"/>
            <a:ext cx="16590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Production process</a:t>
            </a:r>
            <a:endParaRPr/>
          </a:p>
        </p:txBody>
      </p:sp>
      <p:sp>
        <p:nvSpPr>
          <p:cNvPr id="589" name="Google Shape;589;p40"/>
          <p:cNvSpPr txBox="1"/>
          <p:nvPr>
            <p:ph idx="5" type="subTitle"/>
          </p:nvPr>
        </p:nvSpPr>
        <p:spPr>
          <a:xfrm>
            <a:off x="1618850" y="2542975"/>
            <a:ext cx="16590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culture</a:t>
            </a:r>
            <a:endParaRPr/>
          </a:p>
        </p:txBody>
      </p:sp>
      <p:sp>
        <p:nvSpPr>
          <p:cNvPr id="590" name="Google Shape;590;p40"/>
          <p:cNvSpPr txBox="1"/>
          <p:nvPr>
            <p:ph idx="6" type="subTitle"/>
          </p:nvPr>
        </p:nvSpPr>
        <p:spPr>
          <a:xfrm>
            <a:off x="1618850" y="3573000"/>
            <a:ext cx="16590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service</a:t>
            </a:r>
            <a:endParaRPr/>
          </a:p>
        </p:txBody>
      </p:sp>
      <p:sp>
        <p:nvSpPr>
          <p:cNvPr id="591" name="Google Shape;59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a:t>
            </a:r>
            <a:endParaRPr/>
          </a:p>
        </p:txBody>
      </p:sp>
      <p:sp>
        <p:nvSpPr>
          <p:cNvPr id="592" name="Google Shape;592;p40"/>
          <p:cNvSpPr txBox="1"/>
          <p:nvPr>
            <p:ph idx="2" type="subTitle"/>
          </p:nvPr>
        </p:nvSpPr>
        <p:spPr>
          <a:xfrm>
            <a:off x="3510288" y="1512950"/>
            <a:ext cx="4839900" cy="7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pride ourselves on our high-quality products that are made with care from start to finish. Our team sources the best materials and uses skilled craftsmanship to transform raw materials into beautiful finished products</a:t>
            </a:r>
            <a:endParaRPr/>
          </a:p>
        </p:txBody>
      </p:sp>
      <p:sp>
        <p:nvSpPr>
          <p:cNvPr id="593" name="Google Shape;593;p40"/>
          <p:cNvSpPr txBox="1"/>
          <p:nvPr>
            <p:ph idx="3" type="subTitle"/>
          </p:nvPr>
        </p:nvSpPr>
        <p:spPr>
          <a:xfrm>
            <a:off x="3510288" y="2542975"/>
            <a:ext cx="4839900" cy="7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 culture is built on collaboration, innovation, and open communication. We prioritize work-life balance by offering flexible schedules and remote work options when possible</a:t>
            </a:r>
            <a:endParaRPr/>
          </a:p>
        </p:txBody>
      </p:sp>
      <p:sp>
        <p:nvSpPr>
          <p:cNvPr id="594" name="Google Shape;594;p40"/>
          <p:cNvSpPr txBox="1"/>
          <p:nvPr>
            <p:ph idx="4" type="subTitle"/>
          </p:nvPr>
        </p:nvSpPr>
        <p:spPr>
          <a:xfrm>
            <a:off x="3515084" y="3573000"/>
            <a:ext cx="4839900" cy="7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customer service team is dedicated to providing exceptional support. We believe in building long-term relationships with our customers based on trust, transparency, and excellent service</a:t>
            </a:r>
            <a:endParaRPr/>
          </a:p>
        </p:txBody>
      </p:sp>
      <p:grpSp>
        <p:nvGrpSpPr>
          <p:cNvPr id="595" name="Google Shape;595;p40"/>
          <p:cNvGrpSpPr/>
          <p:nvPr/>
        </p:nvGrpSpPr>
        <p:grpSpPr>
          <a:xfrm>
            <a:off x="810170" y="3678732"/>
            <a:ext cx="490518" cy="532837"/>
            <a:chOff x="1788125" y="3956550"/>
            <a:chExt cx="313250" cy="340275"/>
          </a:xfrm>
        </p:grpSpPr>
        <p:sp>
          <p:nvSpPr>
            <p:cNvPr id="596" name="Google Shape;596;p40"/>
            <p:cNvSpPr/>
            <p:nvPr/>
          </p:nvSpPr>
          <p:spPr>
            <a:xfrm>
              <a:off x="1900400" y="4136025"/>
              <a:ext cx="46575" cy="65150"/>
            </a:xfrm>
            <a:custGeom>
              <a:rect b="b" l="l" r="r" t="t"/>
              <a:pathLst>
                <a:path extrusionOk="0" h="2606" w="1863">
                  <a:moveTo>
                    <a:pt x="932" y="0"/>
                  </a:moveTo>
                  <a:lnTo>
                    <a:pt x="932" y="325"/>
                  </a:lnTo>
                  <a:cubicBezTo>
                    <a:pt x="932" y="929"/>
                    <a:pt x="540" y="1439"/>
                    <a:pt x="0" y="1611"/>
                  </a:cubicBezTo>
                  <a:lnTo>
                    <a:pt x="0" y="2606"/>
                  </a:lnTo>
                  <a:cubicBezTo>
                    <a:pt x="1058" y="2416"/>
                    <a:pt x="1862" y="1489"/>
                    <a:pt x="1862" y="375"/>
                  </a:cubicBezTo>
                  <a:lnTo>
                    <a:pt x="18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1876475" y="4089925"/>
              <a:ext cx="27300" cy="67675"/>
            </a:xfrm>
            <a:custGeom>
              <a:rect b="b" l="l" r="r" t="t"/>
              <a:pathLst>
                <a:path extrusionOk="0" h="2707" w="1092">
                  <a:moveTo>
                    <a:pt x="546" y="1"/>
                  </a:moveTo>
                  <a:cubicBezTo>
                    <a:pt x="245" y="1"/>
                    <a:pt x="1" y="244"/>
                    <a:pt x="1" y="546"/>
                  </a:cubicBezTo>
                  <a:lnTo>
                    <a:pt x="1" y="2161"/>
                  </a:lnTo>
                  <a:cubicBezTo>
                    <a:pt x="1" y="2461"/>
                    <a:pt x="246" y="2706"/>
                    <a:pt x="548" y="2706"/>
                  </a:cubicBezTo>
                  <a:cubicBezTo>
                    <a:pt x="554" y="2706"/>
                    <a:pt x="561" y="2706"/>
                    <a:pt x="567" y="2706"/>
                  </a:cubicBezTo>
                  <a:cubicBezTo>
                    <a:pt x="863" y="2694"/>
                    <a:pt x="1092" y="2442"/>
                    <a:pt x="1092" y="2146"/>
                  </a:cubicBezTo>
                  <a:lnTo>
                    <a:pt x="1092" y="561"/>
                  </a:lnTo>
                  <a:cubicBezTo>
                    <a:pt x="1092" y="265"/>
                    <a:pt x="861" y="11"/>
                    <a:pt x="567" y="1"/>
                  </a:cubicBezTo>
                  <a:cubicBezTo>
                    <a:pt x="560" y="1"/>
                    <a:pt x="553" y="1"/>
                    <a:pt x="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1833325" y="4137325"/>
              <a:ext cx="47200" cy="63650"/>
            </a:xfrm>
            <a:custGeom>
              <a:rect b="b" l="l" r="r" t="t"/>
              <a:pathLst>
                <a:path extrusionOk="0" h="2546" w="1888">
                  <a:moveTo>
                    <a:pt x="1" y="1"/>
                  </a:moveTo>
                  <a:lnTo>
                    <a:pt x="1" y="314"/>
                  </a:lnTo>
                  <a:cubicBezTo>
                    <a:pt x="1" y="1428"/>
                    <a:pt x="817" y="2357"/>
                    <a:pt x="1887" y="2545"/>
                  </a:cubicBezTo>
                  <a:lnTo>
                    <a:pt x="1887" y="1549"/>
                  </a:lnTo>
                  <a:cubicBezTo>
                    <a:pt x="1333" y="1379"/>
                    <a:pt x="931" y="868"/>
                    <a:pt x="931" y="265"/>
                  </a:cubicBezTo>
                  <a:lnTo>
                    <a:pt x="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a:off x="1788125" y="3956550"/>
              <a:ext cx="204050" cy="340275"/>
            </a:xfrm>
            <a:custGeom>
              <a:rect b="b" l="l" r="r" t="t"/>
              <a:pathLst>
                <a:path extrusionOk="0" h="13611" w="8162">
                  <a:moveTo>
                    <a:pt x="4147" y="985"/>
                  </a:moveTo>
                  <a:lnTo>
                    <a:pt x="4147" y="1784"/>
                  </a:lnTo>
                  <a:lnTo>
                    <a:pt x="2234" y="1784"/>
                  </a:lnTo>
                  <a:lnTo>
                    <a:pt x="2234" y="985"/>
                  </a:lnTo>
                  <a:close/>
                  <a:moveTo>
                    <a:pt x="5926" y="985"/>
                  </a:moveTo>
                  <a:lnTo>
                    <a:pt x="5926" y="1784"/>
                  </a:lnTo>
                  <a:lnTo>
                    <a:pt x="5130" y="1784"/>
                  </a:lnTo>
                  <a:lnTo>
                    <a:pt x="5130" y="985"/>
                  </a:lnTo>
                  <a:close/>
                  <a:moveTo>
                    <a:pt x="4082" y="4533"/>
                  </a:moveTo>
                  <a:cubicBezTo>
                    <a:pt x="4824" y="4533"/>
                    <a:pt x="5428" y="5135"/>
                    <a:pt x="5425" y="5877"/>
                  </a:cubicBezTo>
                  <a:lnTo>
                    <a:pt x="5425" y="6380"/>
                  </a:lnTo>
                  <a:lnTo>
                    <a:pt x="7152" y="6380"/>
                  </a:lnTo>
                  <a:lnTo>
                    <a:pt x="7151" y="7551"/>
                  </a:lnTo>
                  <a:cubicBezTo>
                    <a:pt x="7151" y="9101"/>
                    <a:pt x="5990" y="10384"/>
                    <a:pt x="4494" y="10581"/>
                  </a:cubicBezTo>
                  <a:lnTo>
                    <a:pt x="4494" y="11564"/>
                  </a:lnTo>
                  <a:lnTo>
                    <a:pt x="5503" y="11564"/>
                  </a:lnTo>
                  <a:lnTo>
                    <a:pt x="5503" y="12363"/>
                  </a:lnTo>
                  <a:lnTo>
                    <a:pt x="2686" y="12363"/>
                  </a:lnTo>
                  <a:lnTo>
                    <a:pt x="2686" y="11564"/>
                  </a:lnTo>
                  <a:lnTo>
                    <a:pt x="3671" y="11564"/>
                  </a:lnTo>
                  <a:lnTo>
                    <a:pt x="3671" y="10593"/>
                  </a:lnTo>
                  <a:cubicBezTo>
                    <a:pt x="2172" y="10396"/>
                    <a:pt x="1012" y="9105"/>
                    <a:pt x="1012" y="7547"/>
                  </a:cubicBezTo>
                  <a:lnTo>
                    <a:pt x="1012" y="6433"/>
                  </a:lnTo>
                  <a:lnTo>
                    <a:pt x="2740" y="6433"/>
                  </a:lnTo>
                  <a:lnTo>
                    <a:pt x="2740" y="5877"/>
                  </a:lnTo>
                  <a:cubicBezTo>
                    <a:pt x="2737" y="5135"/>
                    <a:pt x="3340" y="4533"/>
                    <a:pt x="4082" y="4533"/>
                  </a:cubicBezTo>
                  <a:close/>
                  <a:moveTo>
                    <a:pt x="0" y="1"/>
                  </a:moveTo>
                  <a:lnTo>
                    <a:pt x="0" y="13611"/>
                  </a:lnTo>
                  <a:lnTo>
                    <a:pt x="8161" y="13611"/>
                  </a:lnTo>
                  <a:lnTo>
                    <a:pt x="8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a:off x="2016750" y="4047875"/>
              <a:ext cx="84625" cy="169350"/>
            </a:xfrm>
            <a:custGeom>
              <a:rect b="b" l="l" r="r" t="t"/>
              <a:pathLst>
                <a:path extrusionOk="0" h="6774" w="3385">
                  <a:moveTo>
                    <a:pt x="1" y="0"/>
                  </a:moveTo>
                  <a:lnTo>
                    <a:pt x="1" y="800"/>
                  </a:lnTo>
                  <a:cubicBezTo>
                    <a:pt x="1427" y="800"/>
                    <a:pt x="2589" y="1960"/>
                    <a:pt x="2589" y="3388"/>
                  </a:cubicBezTo>
                  <a:cubicBezTo>
                    <a:pt x="2589" y="4814"/>
                    <a:pt x="1427" y="5976"/>
                    <a:pt x="1" y="5976"/>
                  </a:cubicBezTo>
                  <a:lnTo>
                    <a:pt x="1" y="6773"/>
                  </a:lnTo>
                  <a:cubicBezTo>
                    <a:pt x="1867" y="6773"/>
                    <a:pt x="3385" y="5255"/>
                    <a:pt x="3385" y="3389"/>
                  </a:cubicBezTo>
                  <a:cubicBezTo>
                    <a:pt x="3385" y="1518"/>
                    <a:pt x="1867"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a:off x="2016725" y="4087750"/>
              <a:ext cx="44775" cy="89550"/>
            </a:xfrm>
            <a:custGeom>
              <a:rect b="b" l="l" r="r" t="t"/>
              <a:pathLst>
                <a:path extrusionOk="0" h="3582" w="1791">
                  <a:moveTo>
                    <a:pt x="0" y="1"/>
                  </a:moveTo>
                  <a:lnTo>
                    <a:pt x="0" y="797"/>
                  </a:lnTo>
                  <a:cubicBezTo>
                    <a:pt x="547" y="797"/>
                    <a:pt x="995" y="1241"/>
                    <a:pt x="995" y="1790"/>
                  </a:cubicBezTo>
                  <a:cubicBezTo>
                    <a:pt x="995" y="2339"/>
                    <a:pt x="550" y="2784"/>
                    <a:pt x="0" y="2784"/>
                  </a:cubicBezTo>
                  <a:lnTo>
                    <a:pt x="0" y="3582"/>
                  </a:lnTo>
                  <a:cubicBezTo>
                    <a:pt x="987" y="3582"/>
                    <a:pt x="1791" y="2778"/>
                    <a:pt x="1791" y="1790"/>
                  </a:cubicBezTo>
                  <a:cubicBezTo>
                    <a:pt x="1791" y="803"/>
                    <a:pt x="987"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40"/>
          <p:cNvGrpSpPr/>
          <p:nvPr/>
        </p:nvGrpSpPr>
        <p:grpSpPr>
          <a:xfrm>
            <a:off x="789011" y="2648746"/>
            <a:ext cx="532837" cy="532758"/>
            <a:chOff x="1788125" y="3402050"/>
            <a:chExt cx="340275" cy="340225"/>
          </a:xfrm>
        </p:grpSpPr>
        <p:sp>
          <p:nvSpPr>
            <p:cNvPr id="603" name="Google Shape;603;p40"/>
            <p:cNvSpPr/>
            <p:nvPr/>
          </p:nvSpPr>
          <p:spPr>
            <a:xfrm>
              <a:off x="2020025" y="3669175"/>
              <a:ext cx="58475" cy="24625"/>
            </a:xfrm>
            <a:custGeom>
              <a:rect b="b" l="l" r="r" t="t"/>
              <a:pathLst>
                <a:path extrusionOk="0" h="985" w="2339">
                  <a:moveTo>
                    <a:pt x="1" y="0"/>
                  </a:moveTo>
                  <a:lnTo>
                    <a:pt x="1" y="984"/>
                  </a:lnTo>
                  <a:lnTo>
                    <a:pt x="2338" y="984"/>
                  </a:lnTo>
                  <a:lnTo>
                    <a:pt x="23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a:off x="1788125" y="3573475"/>
              <a:ext cx="340275" cy="168800"/>
            </a:xfrm>
            <a:custGeom>
              <a:rect b="b" l="l" r="r" t="t"/>
              <a:pathLst>
                <a:path extrusionOk="0" h="6752" w="13611">
                  <a:moveTo>
                    <a:pt x="12413" y="3031"/>
                  </a:moveTo>
                  <a:lnTo>
                    <a:pt x="12413" y="5610"/>
                  </a:lnTo>
                  <a:lnTo>
                    <a:pt x="8479" y="5610"/>
                  </a:lnTo>
                  <a:lnTo>
                    <a:pt x="8479" y="3031"/>
                  </a:lnTo>
                  <a:close/>
                  <a:moveTo>
                    <a:pt x="0" y="1"/>
                  </a:moveTo>
                  <a:lnTo>
                    <a:pt x="0" y="6752"/>
                  </a:lnTo>
                  <a:lnTo>
                    <a:pt x="13610" y="6752"/>
                  </a:lnTo>
                  <a:lnTo>
                    <a:pt x="13610" y="1940"/>
                  </a:lnTo>
                  <a:lnTo>
                    <a:pt x="5124" y="1940"/>
                  </a:lnTo>
                  <a:lnTo>
                    <a:pt x="31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a:off x="1838000" y="3402050"/>
              <a:ext cx="241200" cy="200025"/>
            </a:xfrm>
            <a:custGeom>
              <a:rect b="b" l="l" r="r" t="t"/>
              <a:pathLst>
                <a:path extrusionOk="0" h="8001" w="9648">
                  <a:moveTo>
                    <a:pt x="8612" y="931"/>
                  </a:moveTo>
                  <a:lnTo>
                    <a:pt x="8612" y="5050"/>
                  </a:lnTo>
                  <a:lnTo>
                    <a:pt x="1009" y="5050"/>
                  </a:lnTo>
                  <a:lnTo>
                    <a:pt x="1009" y="931"/>
                  </a:lnTo>
                  <a:close/>
                  <a:moveTo>
                    <a:pt x="8692" y="6032"/>
                  </a:moveTo>
                  <a:lnTo>
                    <a:pt x="8692" y="6832"/>
                  </a:lnTo>
                  <a:lnTo>
                    <a:pt x="5423" y="6832"/>
                  </a:lnTo>
                  <a:lnTo>
                    <a:pt x="5423" y="6032"/>
                  </a:lnTo>
                  <a:close/>
                  <a:moveTo>
                    <a:pt x="0" y="0"/>
                  </a:moveTo>
                  <a:lnTo>
                    <a:pt x="0" y="6032"/>
                  </a:lnTo>
                  <a:lnTo>
                    <a:pt x="4465" y="6032"/>
                  </a:lnTo>
                  <a:lnTo>
                    <a:pt x="4465" y="6832"/>
                  </a:lnTo>
                  <a:lnTo>
                    <a:pt x="2202" y="6832"/>
                  </a:lnTo>
                  <a:lnTo>
                    <a:pt x="3408" y="8001"/>
                  </a:lnTo>
                  <a:lnTo>
                    <a:pt x="9647" y="8001"/>
                  </a:lnTo>
                  <a:lnTo>
                    <a:pt x="9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p:nvPr/>
          </p:nvSpPr>
          <p:spPr>
            <a:xfrm>
              <a:off x="1883150" y="3445250"/>
              <a:ext cx="150225" cy="63150"/>
            </a:xfrm>
            <a:custGeom>
              <a:rect b="b" l="l" r="r" t="t"/>
              <a:pathLst>
                <a:path extrusionOk="0" h="2526" w="6009">
                  <a:moveTo>
                    <a:pt x="1" y="0"/>
                  </a:moveTo>
                  <a:lnTo>
                    <a:pt x="1" y="2526"/>
                  </a:lnTo>
                  <a:lnTo>
                    <a:pt x="6008" y="2526"/>
                  </a:lnTo>
                  <a:lnTo>
                    <a:pt x="6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40"/>
          <p:cNvGrpSpPr/>
          <p:nvPr/>
        </p:nvGrpSpPr>
        <p:grpSpPr>
          <a:xfrm>
            <a:off x="789011" y="1618780"/>
            <a:ext cx="532837" cy="532641"/>
            <a:chOff x="1788125" y="2857125"/>
            <a:chExt cx="340275" cy="340150"/>
          </a:xfrm>
        </p:grpSpPr>
        <p:sp>
          <p:nvSpPr>
            <p:cNvPr id="608" name="Google Shape;608;p40"/>
            <p:cNvSpPr/>
            <p:nvPr/>
          </p:nvSpPr>
          <p:spPr>
            <a:xfrm>
              <a:off x="1868725" y="2857125"/>
              <a:ext cx="217050" cy="67825"/>
            </a:xfrm>
            <a:custGeom>
              <a:rect b="b" l="l" r="r" t="t"/>
              <a:pathLst>
                <a:path extrusionOk="0" h="2713" w="8682">
                  <a:moveTo>
                    <a:pt x="3875" y="0"/>
                  </a:moveTo>
                  <a:lnTo>
                    <a:pt x="3875" y="718"/>
                  </a:lnTo>
                  <a:lnTo>
                    <a:pt x="1100" y="718"/>
                  </a:lnTo>
                  <a:lnTo>
                    <a:pt x="0" y="2712"/>
                  </a:lnTo>
                  <a:lnTo>
                    <a:pt x="917" y="2712"/>
                  </a:lnTo>
                  <a:lnTo>
                    <a:pt x="1578" y="1515"/>
                  </a:lnTo>
                  <a:lnTo>
                    <a:pt x="3875" y="1515"/>
                  </a:lnTo>
                  <a:lnTo>
                    <a:pt x="3875" y="2152"/>
                  </a:lnTo>
                  <a:lnTo>
                    <a:pt x="7508" y="2152"/>
                  </a:lnTo>
                  <a:cubicBezTo>
                    <a:pt x="8021" y="2152"/>
                    <a:pt x="8514" y="1741"/>
                    <a:pt x="8587" y="1234"/>
                  </a:cubicBezTo>
                  <a:cubicBezTo>
                    <a:pt x="8682" y="569"/>
                    <a:pt x="8169" y="0"/>
                    <a:pt x="7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0"/>
            <p:cNvSpPr/>
            <p:nvPr/>
          </p:nvSpPr>
          <p:spPr>
            <a:xfrm>
              <a:off x="1788125" y="2944775"/>
              <a:ext cx="182750" cy="160200"/>
            </a:xfrm>
            <a:custGeom>
              <a:rect b="b" l="l" r="r" t="t"/>
              <a:pathLst>
                <a:path extrusionOk="0" h="6408" w="7310">
                  <a:moveTo>
                    <a:pt x="6380" y="1062"/>
                  </a:moveTo>
                  <a:lnTo>
                    <a:pt x="6380" y="1861"/>
                  </a:lnTo>
                  <a:lnTo>
                    <a:pt x="2844" y="1861"/>
                  </a:lnTo>
                  <a:lnTo>
                    <a:pt x="2844" y="1062"/>
                  </a:lnTo>
                  <a:close/>
                  <a:moveTo>
                    <a:pt x="1860" y="1065"/>
                  </a:moveTo>
                  <a:lnTo>
                    <a:pt x="1860" y="1863"/>
                  </a:lnTo>
                  <a:lnTo>
                    <a:pt x="1063" y="1863"/>
                  </a:lnTo>
                  <a:lnTo>
                    <a:pt x="1063" y="1065"/>
                  </a:lnTo>
                  <a:close/>
                  <a:moveTo>
                    <a:pt x="6326" y="2793"/>
                  </a:moveTo>
                  <a:lnTo>
                    <a:pt x="6326" y="5397"/>
                  </a:lnTo>
                  <a:lnTo>
                    <a:pt x="983" y="5397"/>
                  </a:lnTo>
                  <a:lnTo>
                    <a:pt x="983" y="2793"/>
                  </a:lnTo>
                  <a:close/>
                  <a:moveTo>
                    <a:pt x="0" y="1"/>
                  </a:moveTo>
                  <a:lnTo>
                    <a:pt x="0" y="6408"/>
                  </a:lnTo>
                  <a:lnTo>
                    <a:pt x="7310" y="6408"/>
                  </a:lnTo>
                  <a:lnTo>
                    <a:pt x="7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0"/>
            <p:cNvSpPr/>
            <p:nvPr/>
          </p:nvSpPr>
          <p:spPr>
            <a:xfrm>
              <a:off x="1832675" y="3124200"/>
              <a:ext cx="93675" cy="25300"/>
            </a:xfrm>
            <a:custGeom>
              <a:rect b="b" l="l" r="r" t="t"/>
              <a:pathLst>
                <a:path extrusionOk="0" h="1012" w="3747">
                  <a:moveTo>
                    <a:pt x="0" y="1"/>
                  </a:moveTo>
                  <a:lnTo>
                    <a:pt x="0" y="1011"/>
                  </a:lnTo>
                  <a:lnTo>
                    <a:pt x="3746" y="1011"/>
                  </a:lnTo>
                  <a:lnTo>
                    <a:pt x="3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2081850" y="2972700"/>
              <a:ext cx="46550" cy="101700"/>
            </a:xfrm>
            <a:custGeom>
              <a:rect b="b" l="l" r="r" t="t"/>
              <a:pathLst>
                <a:path extrusionOk="0" h="4068" w="1862">
                  <a:moveTo>
                    <a:pt x="1071" y="1"/>
                  </a:moveTo>
                  <a:lnTo>
                    <a:pt x="1" y="584"/>
                  </a:lnTo>
                  <a:lnTo>
                    <a:pt x="1" y="3528"/>
                  </a:lnTo>
                  <a:lnTo>
                    <a:pt x="1064" y="4067"/>
                  </a:lnTo>
                  <a:lnTo>
                    <a:pt x="1861" y="4067"/>
                  </a:lnTo>
                  <a:lnTo>
                    <a:pt x="18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1990800" y="2972700"/>
              <a:ext cx="25300" cy="103000"/>
            </a:xfrm>
            <a:custGeom>
              <a:rect b="b" l="l" r="r" t="t"/>
              <a:pathLst>
                <a:path extrusionOk="0" h="4120" w="1012">
                  <a:moveTo>
                    <a:pt x="1" y="1"/>
                  </a:moveTo>
                  <a:lnTo>
                    <a:pt x="1" y="4120"/>
                  </a:lnTo>
                  <a:lnTo>
                    <a:pt x="1011" y="4120"/>
                  </a:lnTo>
                  <a:lnTo>
                    <a:pt x="10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1832675" y="3034500"/>
              <a:ext cx="93675" cy="25250"/>
            </a:xfrm>
            <a:custGeom>
              <a:rect b="b" l="l" r="r" t="t"/>
              <a:pathLst>
                <a:path extrusionOk="0" h="1010" w="3747">
                  <a:moveTo>
                    <a:pt x="0" y="0"/>
                  </a:moveTo>
                  <a:lnTo>
                    <a:pt x="0" y="1009"/>
                  </a:lnTo>
                  <a:lnTo>
                    <a:pt x="3746" y="1009"/>
                  </a:lnTo>
                  <a:lnTo>
                    <a:pt x="3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1865875" y="3169375"/>
              <a:ext cx="23950" cy="27900"/>
            </a:xfrm>
            <a:custGeom>
              <a:rect b="b" l="l" r="r" t="t"/>
              <a:pathLst>
                <a:path extrusionOk="0" h="1116" w="958">
                  <a:moveTo>
                    <a:pt x="1" y="0"/>
                  </a:moveTo>
                  <a:lnTo>
                    <a:pt x="1" y="1116"/>
                  </a:lnTo>
                  <a:lnTo>
                    <a:pt x="957" y="1116"/>
                  </a:lnTo>
                  <a:lnTo>
                    <a:pt x="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2035975" y="2991300"/>
              <a:ext cx="25925" cy="65825"/>
            </a:xfrm>
            <a:custGeom>
              <a:rect b="b" l="l" r="r" t="t"/>
              <a:pathLst>
                <a:path extrusionOk="0" h="2633" w="1037">
                  <a:moveTo>
                    <a:pt x="0" y="0"/>
                  </a:moveTo>
                  <a:lnTo>
                    <a:pt x="0" y="2632"/>
                  </a:lnTo>
                  <a:lnTo>
                    <a:pt x="1037" y="2632"/>
                  </a:lnTo>
                  <a:lnTo>
                    <a:pt x="1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1"/>
          <p:cNvSpPr txBox="1"/>
          <p:nvPr>
            <p:ph idx="14" type="subTitle"/>
          </p:nvPr>
        </p:nvSpPr>
        <p:spPr>
          <a:xfrm>
            <a:off x="3363151" y="2943922"/>
            <a:ext cx="2417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a:t>
            </a:r>
            <a:endParaRPr/>
          </a:p>
        </p:txBody>
      </p:sp>
      <p:sp>
        <p:nvSpPr>
          <p:cNvPr id="621" name="Google Shape;621;p41"/>
          <p:cNvSpPr txBox="1"/>
          <p:nvPr>
            <p:ph idx="13" type="subTitle"/>
          </p:nvPr>
        </p:nvSpPr>
        <p:spPr>
          <a:xfrm>
            <a:off x="720000" y="2943922"/>
            <a:ext cx="2417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Self-care</a:t>
            </a:r>
            <a:endParaRPr/>
          </a:p>
        </p:txBody>
      </p:sp>
      <p:sp>
        <p:nvSpPr>
          <p:cNvPr id="622" name="Google Shape;622;p41"/>
          <p:cNvSpPr txBox="1"/>
          <p:nvPr>
            <p:ph idx="15" type="subTitle"/>
          </p:nvPr>
        </p:nvSpPr>
        <p:spPr>
          <a:xfrm>
            <a:off x="6013201" y="2943922"/>
            <a:ext cx="2417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Goal-setting</a:t>
            </a:r>
            <a:endParaRPr/>
          </a:p>
        </p:txBody>
      </p:sp>
      <p:sp>
        <p:nvSpPr>
          <p:cNvPr id="623" name="Google Shape;623;p41"/>
          <p:cNvSpPr txBox="1"/>
          <p:nvPr>
            <p:ph idx="7" type="subTitle"/>
          </p:nvPr>
        </p:nvSpPr>
        <p:spPr>
          <a:xfrm>
            <a:off x="720000" y="1352875"/>
            <a:ext cx="2417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management</a:t>
            </a:r>
            <a:endParaRPr/>
          </a:p>
        </p:txBody>
      </p:sp>
      <p:sp>
        <p:nvSpPr>
          <p:cNvPr id="624" name="Google Shape;624;p41"/>
          <p:cNvSpPr txBox="1"/>
          <p:nvPr>
            <p:ph idx="8" type="subTitle"/>
          </p:nvPr>
        </p:nvSpPr>
        <p:spPr>
          <a:xfrm>
            <a:off x="3363151" y="1352875"/>
            <a:ext cx="24177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Networking</a:t>
            </a:r>
            <a:endParaRPr/>
          </a:p>
        </p:txBody>
      </p:sp>
      <p:sp>
        <p:nvSpPr>
          <p:cNvPr id="625" name="Google Shape;625;p41"/>
          <p:cNvSpPr txBox="1"/>
          <p:nvPr>
            <p:ph idx="9" type="subTitle"/>
          </p:nvPr>
        </p:nvSpPr>
        <p:spPr>
          <a:xfrm>
            <a:off x="6013201" y="1352875"/>
            <a:ext cx="24126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a:t>
            </a:r>
            <a:endParaRPr/>
          </a:p>
        </p:txBody>
      </p:sp>
      <p:sp>
        <p:nvSpPr>
          <p:cNvPr id="626" name="Google Shape;62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&amp; tricks</a:t>
            </a:r>
            <a:endParaRPr/>
          </a:p>
        </p:txBody>
      </p:sp>
      <p:sp>
        <p:nvSpPr>
          <p:cNvPr id="627" name="Google Shape;627;p41"/>
          <p:cNvSpPr txBox="1"/>
          <p:nvPr>
            <p:ph idx="1" type="subTitle"/>
          </p:nvPr>
        </p:nvSpPr>
        <p:spPr>
          <a:xfrm>
            <a:off x="720000" y="1811514"/>
            <a:ext cx="24177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your day into smaller chunks and focus on one task at a time. Take short breaks in between to stay fresh</a:t>
            </a:r>
            <a:endParaRPr/>
          </a:p>
        </p:txBody>
      </p:sp>
      <p:sp>
        <p:nvSpPr>
          <p:cNvPr id="628" name="Google Shape;628;p41"/>
          <p:cNvSpPr txBox="1"/>
          <p:nvPr>
            <p:ph idx="4" type="subTitle"/>
          </p:nvPr>
        </p:nvSpPr>
        <p:spPr>
          <a:xfrm>
            <a:off x="720000" y="3407073"/>
            <a:ext cx="24177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time for exercise, healthy eating, and hobbies outside of work to reduce stress</a:t>
            </a:r>
            <a:endParaRPr/>
          </a:p>
          <a:p>
            <a:pPr indent="0" lvl="0" marL="0" rtl="0" algn="l">
              <a:spcBef>
                <a:spcPts val="0"/>
              </a:spcBef>
              <a:spcAft>
                <a:spcPts val="0"/>
              </a:spcAft>
              <a:buNone/>
            </a:pPr>
            <a:r>
              <a:rPr lang="en"/>
              <a:t>and promote relaxation</a:t>
            </a:r>
            <a:endParaRPr/>
          </a:p>
        </p:txBody>
      </p:sp>
      <p:sp>
        <p:nvSpPr>
          <p:cNvPr id="629" name="Google Shape;629;p41"/>
          <p:cNvSpPr txBox="1"/>
          <p:nvPr>
            <p:ph idx="5" type="subTitle"/>
          </p:nvPr>
        </p:nvSpPr>
        <p:spPr>
          <a:xfrm>
            <a:off x="3363149" y="3407073"/>
            <a:ext cx="24177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Attend workshops or conferences, read industry publications, and take online courses to expand your knowledge base</a:t>
            </a:r>
            <a:endParaRPr/>
          </a:p>
        </p:txBody>
      </p:sp>
      <p:sp>
        <p:nvSpPr>
          <p:cNvPr id="630" name="Google Shape;630;p41"/>
          <p:cNvSpPr txBox="1"/>
          <p:nvPr>
            <p:ph idx="2" type="subTitle"/>
          </p:nvPr>
        </p:nvSpPr>
        <p:spPr>
          <a:xfrm>
            <a:off x="3363151" y="1811514"/>
            <a:ext cx="24177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Attend events, join professional organizations, and connect with others in your field on social media to expand your network</a:t>
            </a:r>
            <a:endParaRPr/>
          </a:p>
        </p:txBody>
      </p:sp>
      <p:sp>
        <p:nvSpPr>
          <p:cNvPr id="631" name="Google Shape;631;p41"/>
          <p:cNvSpPr txBox="1"/>
          <p:nvPr>
            <p:ph idx="3" type="subTitle"/>
          </p:nvPr>
        </p:nvSpPr>
        <p:spPr>
          <a:xfrm>
            <a:off x="6013201" y="1811514"/>
            <a:ext cx="24126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concise when communicating ideas, actively listen to feedback, and be open to criticism</a:t>
            </a:r>
            <a:endParaRPr/>
          </a:p>
        </p:txBody>
      </p:sp>
      <p:sp>
        <p:nvSpPr>
          <p:cNvPr id="632" name="Google Shape;632;p41"/>
          <p:cNvSpPr txBox="1"/>
          <p:nvPr>
            <p:ph idx="6" type="subTitle"/>
          </p:nvPr>
        </p:nvSpPr>
        <p:spPr>
          <a:xfrm>
            <a:off x="6013201" y="3407073"/>
            <a:ext cx="2412600" cy="1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clear goals by breaking t</a:t>
            </a:r>
            <a:endParaRPr/>
          </a:p>
          <a:p>
            <a:pPr indent="0" lvl="0" marL="0" rtl="0" algn="l">
              <a:spcBef>
                <a:spcPts val="0"/>
              </a:spcBef>
              <a:spcAft>
                <a:spcPts val="0"/>
              </a:spcAft>
              <a:buNone/>
            </a:pPr>
            <a:r>
              <a:rPr lang="en"/>
              <a:t>hem down into smaller achievable steps and by celebrating progress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2"/>
          <p:cNvSpPr txBox="1"/>
          <p:nvPr>
            <p:ph idx="2" type="subTitle"/>
          </p:nvPr>
        </p:nvSpPr>
        <p:spPr>
          <a:xfrm>
            <a:off x="1142900" y="1756175"/>
            <a:ext cx="32742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 is excited to announce the launch of a new product line that has been in development for months. This innovative product is expected to revolutionize our industry</a:t>
            </a:r>
            <a:endParaRPr/>
          </a:p>
        </p:txBody>
      </p:sp>
      <p:sp>
        <p:nvSpPr>
          <p:cNvPr id="638" name="Google Shape;638;p42"/>
          <p:cNvSpPr txBox="1"/>
          <p:nvPr>
            <p:ph idx="3" type="subTitle"/>
          </p:nvPr>
        </p:nvSpPr>
        <p:spPr>
          <a:xfrm>
            <a:off x="4955502" y="1756175"/>
            <a:ext cx="32742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recently expanded our operations by opening a new office in a different place. This expansion will allow us to better serve our customers and grow our business</a:t>
            </a:r>
            <a:endParaRPr/>
          </a:p>
        </p:txBody>
      </p:sp>
      <p:sp>
        <p:nvSpPr>
          <p:cNvPr id="639" name="Google Shape;639;p42"/>
          <p:cNvSpPr txBox="1"/>
          <p:nvPr>
            <p:ph idx="4" type="subTitle"/>
          </p:nvPr>
        </p:nvSpPr>
        <p:spPr>
          <a:xfrm>
            <a:off x="1142900" y="3428300"/>
            <a:ext cx="32742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 has been recognized for excellence in our industry by receiving an award. This recognition reflects the hard work and dedication of all of our amazing employee</a:t>
            </a:r>
            <a:r>
              <a:rPr lang="en"/>
              <a:t>s</a:t>
            </a:r>
            <a:endParaRPr/>
          </a:p>
        </p:txBody>
      </p:sp>
      <p:sp>
        <p:nvSpPr>
          <p:cNvPr id="640" name="Google Shape;640;p42"/>
          <p:cNvSpPr txBox="1"/>
          <p:nvPr>
            <p:ph idx="5" type="subTitle"/>
          </p:nvPr>
        </p:nvSpPr>
        <p:spPr>
          <a:xfrm>
            <a:off x="4955501" y="3428300"/>
            <a:ext cx="32742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641" name="Google Shape;64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news!</a:t>
            </a:r>
            <a:endParaRPr/>
          </a:p>
        </p:txBody>
      </p:sp>
      <p:sp>
        <p:nvSpPr>
          <p:cNvPr id="642" name="Google Shape;642;p42"/>
          <p:cNvSpPr txBox="1"/>
          <p:nvPr>
            <p:ph idx="1" type="subTitle"/>
          </p:nvPr>
        </p:nvSpPr>
        <p:spPr>
          <a:xfrm>
            <a:off x="1142900" y="1306475"/>
            <a:ext cx="3274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product launch</a:t>
            </a:r>
            <a:endParaRPr/>
          </a:p>
        </p:txBody>
      </p:sp>
      <p:sp>
        <p:nvSpPr>
          <p:cNvPr id="643" name="Google Shape;643;p42"/>
          <p:cNvSpPr txBox="1"/>
          <p:nvPr>
            <p:ph idx="6" type="subTitle"/>
          </p:nvPr>
        </p:nvSpPr>
        <p:spPr>
          <a:xfrm>
            <a:off x="1142900" y="2978600"/>
            <a:ext cx="3274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Award recognition</a:t>
            </a:r>
            <a:endParaRPr/>
          </a:p>
        </p:txBody>
      </p:sp>
      <p:sp>
        <p:nvSpPr>
          <p:cNvPr id="644" name="Google Shape;644;p42"/>
          <p:cNvSpPr txBox="1"/>
          <p:nvPr>
            <p:ph idx="7" type="subTitle"/>
          </p:nvPr>
        </p:nvSpPr>
        <p:spPr>
          <a:xfrm>
            <a:off x="4955503" y="1306475"/>
            <a:ext cx="3274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expansion</a:t>
            </a:r>
            <a:endParaRPr/>
          </a:p>
        </p:txBody>
      </p:sp>
      <p:sp>
        <p:nvSpPr>
          <p:cNvPr id="645" name="Google Shape;645;p42"/>
          <p:cNvSpPr txBox="1"/>
          <p:nvPr>
            <p:ph idx="8" type="subTitle"/>
          </p:nvPr>
        </p:nvSpPr>
        <p:spPr>
          <a:xfrm>
            <a:off x="4955503" y="2978600"/>
            <a:ext cx="32742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CSR</a:t>
            </a:r>
            <a:endParaRPr/>
          </a:p>
        </p:txBody>
      </p:sp>
      <p:cxnSp>
        <p:nvCxnSpPr>
          <p:cNvPr id="646" name="Google Shape;646;p42"/>
          <p:cNvCxnSpPr/>
          <p:nvPr/>
        </p:nvCxnSpPr>
        <p:spPr>
          <a:xfrm>
            <a:off x="914300" y="1306475"/>
            <a:ext cx="0" cy="3035700"/>
          </a:xfrm>
          <a:prstGeom prst="straightConnector1">
            <a:avLst/>
          </a:prstGeom>
          <a:noFill/>
          <a:ln cap="flat" cmpd="sng" w="28575">
            <a:solidFill>
              <a:schemeClr val="accent3"/>
            </a:solidFill>
            <a:prstDash val="solid"/>
            <a:round/>
            <a:headEnd len="med" w="med" type="none"/>
            <a:tailEnd len="med" w="med" type="none"/>
          </a:ln>
        </p:spPr>
      </p:cxnSp>
      <p:cxnSp>
        <p:nvCxnSpPr>
          <p:cNvPr id="647" name="Google Shape;647;p42"/>
          <p:cNvCxnSpPr/>
          <p:nvPr/>
        </p:nvCxnSpPr>
        <p:spPr>
          <a:xfrm>
            <a:off x="4728900" y="1306475"/>
            <a:ext cx="0" cy="30357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mber Style Newsletter by Slidesgo">
  <a:themeElements>
    <a:clrScheme name="Simple Light">
      <a:dk1>
        <a:srgbClr val="FFFFFF"/>
      </a:dk1>
      <a:lt1>
        <a:srgbClr val="000000"/>
      </a:lt1>
      <a:dk2>
        <a:srgbClr val="181716"/>
      </a:dk2>
      <a:lt2>
        <a:srgbClr val="2A2727"/>
      </a:lt2>
      <a:accent1>
        <a:srgbClr val="393433"/>
      </a:accent1>
      <a:accent2>
        <a:srgbClr val="453F3D"/>
      </a:accent2>
      <a:accent3>
        <a:srgbClr val="5750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